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35743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4/25/2010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4/25/2010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onlydoo</dc:creator>
  <cp:lastModifiedBy>onlydoo</cp:lastModifiedBy>
  <cp:revision>3</cp:revision>
  <dcterms:created xsi:type="dcterms:W3CDTF">2010-04-25T16:34:37Z</dcterms:created>
  <dcterms:modified xsi:type="dcterms:W3CDTF">2010-04-25T16:55:14Z</dcterms:modified>
</cp:coreProperties>
</file>