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60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 bwMode="auto"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7513" y="304800"/>
            <a:ext cx="8308975" cy="1096963"/>
          </a:xfrm>
        </p:spPr>
        <p:txBody>
          <a:bodyPr/>
          <a:lstStyle>
            <a:lvl1pPr algn="ctr">
              <a:defRPr sz="4600" b="1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1401763"/>
            <a:ext cx="5943600" cy="6096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0099FF"/>
                </a:solidFill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F7FE3-8A74-4CBF-8471-36A112AF8E19}" type="datetimeFigureOut">
              <a:rPr lang="en-US"/>
              <a:pPr>
                <a:defRPr/>
              </a:pPr>
              <a:t>1/12/2011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872D3-5178-4BEC-9E6D-94011F74CD9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pic>
        <p:nvPicPr>
          <p:cNvPr id="7" name="nathalie1-speak1-2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>
                  <p14:fade in="1500"/>
                  <p14:bmkLst>
                    <p14:bmk name="Signet 1" time="0"/>
                  </p14:bmkLst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8143"/>
            <a:ext cx="2915816" cy="218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016608"/>
      </p:ext>
    </p:extLst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F00F6-6ADB-4DBE-8DD6-0ED19BD6CC14}" type="datetimeFigureOut">
              <a:rPr lang="en-US"/>
              <a:pPr>
                <a:defRPr/>
              </a:pPr>
              <a:t>1/12/2011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72B67-490D-4368-8DFA-8AC8DDFF666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4719"/>
      </p:ext>
    </p:extLst>
  </p:cSld>
  <p:clrMapOvr>
    <a:masterClrMapping/>
  </p:clrMapOvr>
  <p:transition advClick="0" advTm="1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96100" y="457200"/>
            <a:ext cx="1790700" cy="566896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5219700" cy="566896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8E21C-E5D4-4D29-BE8F-036FAD01BBB7}" type="datetimeFigureOut">
              <a:rPr lang="en-US"/>
              <a:pPr>
                <a:defRPr/>
              </a:pPr>
              <a:t>1/12/2011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DE803-D944-44AC-B58D-98D82F5B783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574783"/>
      </p:ext>
    </p:extLst>
  </p:cSld>
  <p:clrMapOvr>
    <a:masterClrMapping/>
  </p:clrMapOvr>
  <p:transition advClick="0" advTm="1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A995D-6A01-4C14-B831-655D7BFF5964}" type="datetimeFigureOut">
              <a:rPr lang="en-US"/>
              <a:pPr>
                <a:defRPr/>
              </a:pPr>
              <a:t>1/12/2011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84A95-1C53-4BE8-B4A4-43814B11A1F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80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EC2B5-106A-45C6-8569-DF8CF4CB2899}" type="datetimeFigureOut">
              <a:rPr lang="en-US"/>
              <a:pPr>
                <a:defRPr/>
              </a:pPr>
              <a:t>1/12/2011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12469-C623-4117-9A08-563903D0181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57652"/>
      </p:ext>
    </p:extLst>
  </p:cSld>
  <p:clrMapOvr>
    <a:masterClrMapping/>
  </p:clrMapOvr>
  <p:transition advClick="0" advTm="1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24000" y="1752600"/>
            <a:ext cx="35052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81600" y="1752600"/>
            <a:ext cx="35052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57404-1A17-4649-85FB-4CD3B4460BBF}" type="datetimeFigureOut">
              <a:rPr lang="en-US"/>
              <a:pPr>
                <a:defRPr/>
              </a:pPr>
              <a:t>1/12/2011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7C449-F3A9-46DB-912A-74E2E930464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04631"/>
      </p:ext>
    </p:extLst>
  </p:cSld>
  <p:clrMapOvr>
    <a:masterClrMapping/>
  </p:clrMapOvr>
  <p:transition advClick="0" advTm="1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9F023-71AF-4120-B85F-AD74B7767637}" type="datetimeFigureOut">
              <a:rPr lang="en-US"/>
              <a:pPr>
                <a:defRPr/>
              </a:pPr>
              <a:t>1/12/2011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C6406-1E42-413E-8906-06DC82CF098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24489"/>
      </p:ext>
    </p:extLst>
  </p:cSld>
  <p:clrMapOvr>
    <a:masterClrMapping/>
  </p:clrMapOvr>
  <p:transition advClick="0" advTm="1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FE934-3AE9-4009-97C6-9F9228676D76}" type="datetimeFigureOut">
              <a:rPr lang="en-US"/>
              <a:pPr>
                <a:defRPr/>
              </a:pPr>
              <a:t>1/12/2011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E0CCD-C268-4836-92B1-D948FDC6A9A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57688"/>
      </p:ext>
    </p:extLst>
  </p:cSld>
  <p:clrMapOvr>
    <a:masterClrMapping/>
  </p:clrMapOvr>
  <p:transition advClick="0" advTm="1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94410-CF65-4343-A300-28A75BA6DE57}" type="datetimeFigureOut">
              <a:rPr lang="en-US"/>
              <a:pPr>
                <a:defRPr/>
              </a:pPr>
              <a:t>1/12/2011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FD76F-E998-4C65-8AB1-96981E3F0CD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06926"/>
      </p:ext>
    </p:extLst>
  </p:cSld>
  <p:clrMapOvr>
    <a:masterClrMapping/>
  </p:clrMapOvr>
  <p:transition advClick="0" advTm="1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1DAC1-3D53-430A-96DC-8A876C7C579F}" type="datetimeFigureOut">
              <a:rPr lang="en-US"/>
              <a:pPr>
                <a:defRPr/>
              </a:pPr>
              <a:t>1/12/2011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5D1E2-8297-41CB-B152-F3EDD686AAF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757449"/>
      </p:ext>
    </p:extLst>
  </p:cSld>
  <p:clrMapOvr>
    <a:masterClrMapping/>
  </p:clrMapOvr>
  <p:transition advClick="0" advTm="1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33B4B-CDAE-4DE7-9826-037A0716357E}" type="datetimeFigureOut">
              <a:rPr lang="en-US"/>
              <a:pPr>
                <a:defRPr/>
              </a:pPr>
              <a:t>1/12/2011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03D9E-C969-4E64-A1D0-FA0E52AB615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71267"/>
      </p:ext>
    </p:extLst>
  </p:cSld>
  <p:clrMapOvr>
    <a:masterClrMapping/>
  </p:clrMapOvr>
  <p:transition advClick="0" advTm="1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457200"/>
            <a:ext cx="716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752600"/>
            <a:ext cx="71628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245225"/>
            <a:ext cx="1828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F1A99377-8B39-4759-A82C-54EF119CE736}" type="datetimeFigureOut">
              <a:rPr lang="en-US"/>
              <a:pPr>
                <a:defRPr/>
              </a:pPr>
              <a:t>1/12/2011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5225"/>
            <a:ext cx="27416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5225"/>
            <a:ext cx="1828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04722BC1-2402-42C1-96C2-AD1C053CAE82}" type="slidenum">
              <a:rPr lang="en-US"/>
              <a:pPr>
                <a:defRPr/>
              </a:pPr>
              <a:t>‹N°›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ransition advClick="0" advTm="1000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nlydoo.com/creer-un-site/AspDocs/faire-un-site.asp?NomPage=Page15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re 1"/>
          <p:cNvSpPr>
            <a:spLocks noGrp="1"/>
          </p:cNvSpPr>
          <p:nvPr>
            <p:ph type="ctrTitle"/>
          </p:nvPr>
        </p:nvSpPr>
        <p:spPr>
          <a:xfrm>
            <a:off x="3059832" y="304800"/>
            <a:ext cx="5904656" cy="1096963"/>
          </a:xfrm>
        </p:spPr>
        <p:txBody>
          <a:bodyPr/>
          <a:lstStyle/>
          <a:p>
            <a:pPr eaLnBrk="1" hangingPunct="1"/>
            <a:r>
              <a:rPr lang="fr-FR" dirty="0" smtClean="0"/>
              <a:t>Bienvenue sur le site </a:t>
            </a:r>
            <a:r>
              <a:rPr lang="fr-FR" dirty="0" smtClean="0"/>
              <a:t>Onlydoo.com</a:t>
            </a:r>
            <a:endParaRPr lang="fr-FR" dirty="0" smtClean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27784" y="5661248"/>
            <a:ext cx="5943600" cy="6096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ransition advClick="0" advTm="28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041400"/>
          </a:xfrm>
        </p:spPr>
        <p:txBody>
          <a:bodyPr/>
          <a:lstStyle/>
          <a:p>
            <a:pPr eaLnBrk="1" hangingPunct="1"/>
            <a:r>
              <a:rPr lang="fr-FR" smtClean="0"/>
              <a:t>De nombreux outils, conseils</a:t>
            </a:r>
          </a:p>
        </p:txBody>
      </p:sp>
      <p:pic>
        <p:nvPicPr>
          <p:cNvPr id="14339" name="Espace réservé du contenu 3" descr="bonhomme_present_tab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12875"/>
            <a:ext cx="3024188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936625"/>
          </a:xfrm>
        </p:spPr>
        <p:txBody>
          <a:bodyPr/>
          <a:lstStyle/>
          <a:p>
            <a:pPr eaLnBrk="1" hangingPunct="1"/>
            <a:r>
              <a:rPr lang="fr-FR" smtClean="0"/>
              <a:t>De nombreuses présentations</a:t>
            </a:r>
          </a:p>
        </p:txBody>
      </p:sp>
      <p:pic>
        <p:nvPicPr>
          <p:cNvPr id="15363" name="Espace réservé du contenu 5" descr="agriculture-eau-natur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1303338"/>
            <a:ext cx="3960812" cy="2987675"/>
          </a:xfrm>
        </p:spPr>
      </p:pic>
      <p:pic>
        <p:nvPicPr>
          <p:cNvPr id="15364" name="Image 6" descr="usine-nu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384425"/>
            <a:ext cx="3979863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Image 7" descr="regarder-image-fil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3751263"/>
            <a:ext cx="3960813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>
          <a:xfrm>
            <a:off x="2268538" y="5445125"/>
            <a:ext cx="6264275" cy="1152525"/>
          </a:xfrm>
        </p:spPr>
        <p:txBody>
          <a:bodyPr/>
          <a:lstStyle/>
          <a:p>
            <a:pPr eaLnBrk="1" hangingPunct="1"/>
            <a:r>
              <a:rPr lang="fr-FR" smtClean="0">
                <a:hlinkClick r:id="rId2"/>
              </a:rPr>
              <a:t>WWW.ONLYDOO.COM</a:t>
            </a:r>
          </a:p>
        </p:txBody>
      </p:sp>
      <p:sp>
        <p:nvSpPr>
          <p:cNvPr id="16387" name="Espace réservé du contenu 2"/>
          <p:cNvSpPr>
            <a:spLocks noGrp="1"/>
          </p:cNvSpPr>
          <p:nvPr>
            <p:ph idx="1"/>
          </p:nvPr>
        </p:nvSpPr>
        <p:spPr>
          <a:xfrm>
            <a:off x="971550" y="3500438"/>
            <a:ext cx="7224713" cy="2841625"/>
          </a:xfrm>
        </p:spPr>
        <p:txBody>
          <a:bodyPr/>
          <a:lstStyle/>
          <a:p>
            <a:pPr eaLnBrk="1" hangingPunct="1"/>
            <a:r>
              <a:rPr lang="fr-FR" smtClean="0"/>
              <a:t>Nous sommes à votre écoute</a:t>
            </a:r>
          </a:p>
          <a:p>
            <a:pPr eaLnBrk="1" hangingPunct="1"/>
            <a:r>
              <a:rPr lang="fr-FR" smtClean="0"/>
              <a:t>Merci de votre visite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2">
      <a:dk1>
        <a:srgbClr val="808080"/>
      </a:dk1>
      <a:lt1>
        <a:srgbClr val="FFFFFF"/>
      </a:lt1>
      <a:dk2>
        <a:srgbClr val="000000"/>
      </a:dk2>
      <a:lt2>
        <a:srgbClr val="0099FF"/>
      </a:lt2>
      <a:accent1>
        <a:srgbClr val="0099FF"/>
      </a:accent1>
      <a:accent2>
        <a:srgbClr val="6DC4FF"/>
      </a:accent2>
      <a:accent3>
        <a:srgbClr val="AAAAAA"/>
      </a:accent3>
      <a:accent4>
        <a:srgbClr val="DADADA"/>
      </a:accent4>
      <a:accent5>
        <a:srgbClr val="AACAFF"/>
      </a:accent5>
      <a:accent6>
        <a:srgbClr val="62B1E7"/>
      </a:accent6>
      <a:hlink>
        <a:srgbClr val="FF6699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808080"/>
        </a:dk1>
        <a:lt1>
          <a:srgbClr val="FFFFFF"/>
        </a:lt1>
        <a:dk2>
          <a:srgbClr val="000000"/>
        </a:dk2>
        <a:lt2>
          <a:srgbClr val="0099FF"/>
        </a:lt2>
        <a:accent1>
          <a:srgbClr val="0099FF"/>
        </a:accent1>
        <a:accent2>
          <a:srgbClr val="6DC4FF"/>
        </a:accent2>
        <a:accent3>
          <a:srgbClr val="AAAAAA"/>
        </a:accent3>
        <a:accent4>
          <a:srgbClr val="DADADA"/>
        </a:accent4>
        <a:accent5>
          <a:srgbClr val="AACAFF"/>
        </a:accent5>
        <a:accent6>
          <a:srgbClr val="62B1E7"/>
        </a:accent6>
        <a:hlink>
          <a:srgbClr val="FF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</TotalTime>
  <Words>23</Words>
  <Application>Microsoft Office PowerPoint</Application>
  <PresentationFormat>Affichage à l'écran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Default Design</vt:lpstr>
      <vt:lpstr>Bienvenue sur le site Onlydoo.com</vt:lpstr>
      <vt:lpstr>De nombreux outils, conseils</vt:lpstr>
      <vt:lpstr>De nombreuses présentations</vt:lpstr>
      <vt:lpstr>WWW.ONLYDOO.COM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Bienvenue sur le site Onlydoo</dc:title>
  <dc:creator>onlydoo</dc:creator>
  <cp:lastModifiedBy>abdel</cp:lastModifiedBy>
  <cp:revision>25</cp:revision>
  <dcterms:created xsi:type="dcterms:W3CDTF">2011-01-09T19:23:52Z</dcterms:created>
  <dcterms:modified xsi:type="dcterms:W3CDTF">2011-01-12T16:11:10Z</dcterms:modified>
</cp:coreProperties>
</file>