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28728" y="235743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4/18/2010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4/18/2010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onlydoo</dc:creator>
  <cp:lastModifiedBy>onlydoo</cp:lastModifiedBy>
  <cp:revision>2</cp:revision>
  <dcterms:created xsi:type="dcterms:W3CDTF">2010-04-18T17:56:15Z</dcterms:created>
  <dcterms:modified xsi:type="dcterms:W3CDTF">2010-04-18T18:07:37Z</dcterms:modified>
</cp:coreProperties>
</file>