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0" y="116632"/>
            <a:ext cx="5940152" cy="1143000"/>
          </a:xfrm>
        </p:spPr>
        <p:txBody>
          <a:bodyPr/>
          <a:lstStyle>
            <a:lvl1pPr>
              <a:defRPr>
                <a:solidFill>
                  <a:schemeClr val="tx1">
                    <a:lumMod val="95000"/>
                  </a:schemeClr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Ar-plan-grottes.jpg"/>
          <p:cNvPicPr>
            <a:picLocks noChangeAspect="1"/>
          </p:cNvPicPr>
          <p:nvPr userDrawn="1"/>
        </p:nvPicPr>
        <p:blipFill>
          <a:blip r:embed="rId13" cstate="print"/>
          <a:srcRect t="50703" b="8638"/>
          <a:stretch>
            <a:fillRect/>
          </a:stretch>
        </p:blipFill>
        <p:spPr>
          <a:xfrm>
            <a:off x="0" y="0"/>
            <a:ext cx="9144000" cy="1484784"/>
          </a:xfrm>
          <a:prstGeom prst="rect">
            <a:avLst/>
          </a:prstGeom>
          <a:effectLst>
            <a:innerShdw blurRad="63500" dist="50800" dir="5400000">
              <a:prstClr val="black">
                <a:alpha val="50000"/>
              </a:prstClr>
            </a:innerShdw>
          </a:effectLst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04948-D8F5-45C4-BCB5-43409AA85D15}" type="datetimeFigureOut">
              <a:rPr lang="fr-FR" smtClean="0"/>
              <a:t>28/08/2012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F687D-752A-4408-8011-38160F00DE3C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ONLYDOO Présentations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Pour Powerpoint</a:t>
            </a:r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1">
      <a:dk1>
        <a:srgbClr val="FFFFFF"/>
      </a:dk1>
      <a:lt1>
        <a:srgbClr val="000000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Diapositive 1</vt:lpstr>
      <vt:lpstr>ONLYDOO Présentations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 </dc:creator>
  <cp:lastModifiedBy> </cp:lastModifiedBy>
  <cp:revision>3</cp:revision>
  <dcterms:created xsi:type="dcterms:W3CDTF">2012-08-28T13:25:44Z</dcterms:created>
  <dcterms:modified xsi:type="dcterms:W3CDTF">2012-08-28T13:37:40Z</dcterms:modified>
</cp:coreProperties>
</file>