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7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gradFill>
          <a:gsLst>
            <a:gs pos="0">
              <a:schemeClr val="accent3">
                <a:lumMod val="75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643042" y="857232"/>
            <a:ext cx="6243654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000232" y="364331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  <p:pic>
        <p:nvPicPr>
          <p:cNvPr id="7" name="Image 6" descr="060530_cr_01.jpg"/>
          <p:cNvPicPr>
            <a:picLocks noChangeAspect="1"/>
          </p:cNvPicPr>
          <p:nvPr userDrawn="1"/>
        </p:nvPicPr>
        <p:blipFill>
          <a:blip r:embed="rId2" cstate="print"/>
          <a:srcRect l="29166" r="22917"/>
          <a:stretch>
            <a:fillRect/>
          </a:stretch>
        </p:blipFill>
        <p:spPr>
          <a:xfrm>
            <a:off x="0" y="0"/>
            <a:ext cx="1643074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5/7/2010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0</Words>
  <Application>Microsoft Office PowerPoint</Application>
  <PresentationFormat>Affichage à l'écran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onlydoo</dc:creator>
  <cp:lastModifiedBy>onlydoo</cp:lastModifiedBy>
  <cp:revision>1</cp:revision>
  <dcterms:created xsi:type="dcterms:W3CDTF">2010-05-07T17:30:32Z</dcterms:created>
  <dcterms:modified xsi:type="dcterms:W3CDTF">2010-05-07T17:35:26Z</dcterms:modified>
</cp:coreProperties>
</file>