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EC9F8"/>
    <a:srgbClr val="4497F2"/>
    <a:srgbClr val="416BF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761" autoAdjust="0"/>
    <p:restoredTop sz="94660"/>
  </p:normalViewPr>
  <p:slideViewPr>
    <p:cSldViewPr>
      <p:cViewPr varScale="1">
        <p:scale>
          <a:sx n="45" d="100"/>
          <a:sy n="45" d="100"/>
        </p:scale>
        <p:origin x="-108" y="-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Arriere-Plan-3D.jpg"/>
          <p:cNvPicPr>
            <a:picLocks noChangeAspect="1"/>
          </p:cNvPicPr>
          <p:nvPr userDrawn="1"/>
        </p:nvPicPr>
        <p:blipFill>
          <a:blip r:embed="rId2" cstate="print"/>
          <a:srcRect t="7417"/>
          <a:stretch>
            <a:fillRect/>
          </a:stretch>
        </p:blipFill>
        <p:spPr>
          <a:xfrm>
            <a:off x="0" y="692696"/>
            <a:ext cx="9144000" cy="5949196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3568" y="1"/>
            <a:ext cx="7772400" cy="692696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 dirty="0" smtClean="0"/>
              <a:t>Cliquez pour modifier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475656" y="5229200"/>
            <a:ext cx="6400800" cy="1320552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 smtClean="0"/>
              <a:t>Cliquez pour modifier le style des sous-titres du masque</a:t>
            </a:r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29DCE-6856-40D4-A8FD-63FEE3480DF7}" type="datetimeFigureOut">
              <a:rPr lang="fr-FR" smtClean="0"/>
              <a:t>07/09/2012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A6CA69-ECDE-4199-A7A7-6CB76B3CA477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29DCE-6856-40D4-A8FD-63FEE3480DF7}" type="datetimeFigureOut">
              <a:rPr lang="fr-FR" smtClean="0"/>
              <a:t>07/09/2012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A6CA69-ECDE-4199-A7A7-6CB76B3CA477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29DCE-6856-40D4-A8FD-63FEE3480DF7}" type="datetimeFigureOut">
              <a:rPr lang="fr-FR" smtClean="0"/>
              <a:t>07/09/2012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A6CA69-ECDE-4199-A7A7-6CB76B3CA477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 dirty="0" smtClean="0"/>
              <a:t>Cliquez pour modifier le style du titre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29DCE-6856-40D4-A8FD-63FEE3480DF7}" type="datetimeFigureOut">
              <a:rPr lang="fr-FR" smtClean="0"/>
              <a:t>07/09/2012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A6CA69-ECDE-4199-A7A7-6CB76B3CA477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29DCE-6856-40D4-A8FD-63FEE3480DF7}" type="datetimeFigureOut">
              <a:rPr lang="fr-FR" smtClean="0"/>
              <a:t>07/09/2012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A6CA69-ECDE-4199-A7A7-6CB76B3CA477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29DCE-6856-40D4-A8FD-63FEE3480DF7}" type="datetimeFigureOut">
              <a:rPr lang="fr-FR" smtClean="0"/>
              <a:t>07/09/2012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A6CA69-ECDE-4199-A7A7-6CB76B3CA477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dirty="0" smtClean="0"/>
              <a:t>Cliquez pour modifier le style du titre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29DCE-6856-40D4-A8FD-63FEE3480DF7}" type="datetimeFigureOut">
              <a:rPr lang="fr-FR" smtClean="0"/>
              <a:t>07/09/2012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A6CA69-ECDE-4199-A7A7-6CB76B3CA477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 dirty="0" smtClean="0"/>
              <a:t>Cliquez pour modifier le style du titre</a:t>
            </a:r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29DCE-6856-40D4-A8FD-63FEE3480DF7}" type="datetimeFigureOut">
              <a:rPr lang="fr-FR" smtClean="0"/>
              <a:t>07/09/2012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A6CA69-ECDE-4199-A7A7-6CB76B3CA477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29DCE-6856-40D4-A8FD-63FEE3480DF7}" type="datetimeFigureOut">
              <a:rPr lang="fr-FR" smtClean="0"/>
              <a:t>07/09/2012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A6CA69-ECDE-4199-A7A7-6CB76B3CA477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29DCE-6856-40D4-A8FD-63FEE3480DF7}" type="datetimeFigureOut">
              <a:rPr lang="fr-FR" smtClean="0"/>
              <a:t>07/09/2012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A6CA69-ECDE-4199-A7A7-6CB76B3CA477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29DCE-6856-40D4-A8FD-63FEE3480DF7}" type="datetimeFigureOut">
              <a:rPr lang="fr-FR" smtClean="0"/>
              <a:t>07/09/2012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A6CA69-ECDE-4199-A7A7-6CB76B3CA477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 smtClean="0"/>
              <a:t>Cliquez pour modifier les styles du texte du masque</a:t>
            </a:r>
          </a:p>
          <a:p>
            <a:pPr lvl="2"/>
            <a:r>
              <a:rPr lang="fr-FR" dirty="0" smtClean="0"/>
              <a:t>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329DCE-6856-40D4-A8FD-63FEE3480DF7}" type="datetimeFigureOut">
              <a:rPr lang="fr-FR" smtClean="0"/>
              <a:t>07/09/2012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A6CA69-ECDE-4199-A7A7-6CB76B3CA477}" type="slidenum">
              <a:rPr lang="fr-FR" smtClean="0"/>
              <a:t>‹N°›</a:t>
            </a:fld>
            <a:endParaRPr lang="fr-FR"/>
          </a:p>
        </p:txBody>
      </p:sp>
      <p:pic>
        <p:nvPicPr>
          <p:cNvPr id="9" name="Image 8" descr="Arriere-Plan-3D.jpg"/>
          <p:cNvPicPr>
            <a:picLocks noChangeAspect="1"/>
          </p:cNvPicPr>
          <p:nvPr userDrawn="1"/>
        </p:nvPicPr>
        <p:blipFill>
          <a:blip r:embed="rId13" cstate="print"/>
          <a:srcRect b="79136"/>
          <a:stretch>
            <a:fillRect/>
          </a:stretch>
        </p:blipFill>
        <p:spPr>
          <a:xfrm>
            <a:off x="0" y="216108"/>
            <a:ext cx="9144000" cy="1340684"/>
          </a:xfrm>
          <a:prstGeom prst="rect">
            <a:avLst/>
          </a:prstGeom>
        </p:spPr>
      </p:pic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906888" cy="1143000"/>
          </a:xfrm>
        </p:spPr>
        <p:txBody>
          <a:bodyPr/>
          <a:lstStyle/>
          <a:p>
            <a:r>
              <a:rPr lang="fr-FR" b="1" dirty="0" smtClean="0"/>
              <a:t>Onlydoo.com</a:t>
            </a:r>
            <a:endParaRPr lang="fr-FR" b="1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Présentation Powerpoint</a:t>
            </a:r>
            <a:endParaRPr lang="fr-FR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Papi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3</Words>
  <Application>Microsoft Office PowerPoint</Application>
  <PresentationFormat>Affichage à l'écran (4:3)</PresentationFormat>
  <Paragraphs>2</Paragraphs>
  <Slides>2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3" baseType="lpstr">
      <vt:lpstr>Thème Office</vt:lpstr>
      <vt:lpstr>Diapositive 1</vt:lpstr>
      <vt:lpstr>Onlydoo.com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 </dc:creator>
  <cp:lastModifiedBy> </cp:lastModifiedBy>
  <cp:revision>4</cp:revision>
  <dcterms:created xsi:type="dcterms:W3CDTF">2012-09-07T08:38:56Z</dcterms:created>
  <dcterms:modified xsi:type="dcterms:W3CDTF">2012-09-07T09:19:27Z</dcterms:modified>
</cp:coreProperties>
</file>