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2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B6D5-09FE-431A-BC70-DA27B2614496}" type="datetimeFigureOut">
              <a:rPr lang="fr-FR" smtClean="0"/>
              <a:t>06/10/2012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8928-9520-4584-822C-369BD7869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62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B6D5-09FE-431A-BC70-DA27B2614496}" type="datetimeFigureOut">
              <a:rPr lang="fr-FR" smtClean="0"/>
              <a:t>06/10/2012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8928-9520-4584-822C-369BD7869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43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B6D5-09FE-431A-BC70-DA27B2614496}" type="datetimeFigureOut">
              <a:rPr lang="fr-FR" smtClean="0"/>
              <a:t>06/10/2012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8928-9520-4584-822C-369BD7869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46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B6D5-09FE-431A-BC70-DA27B2614496}" type="datetimeFigureOut">
              <a:rPr lang="fr-FR" smtClean="0"/>
              <a:t>06/10/2012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8928-9520-4584-822C-369BD7869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04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B6D5-09FE-431A-BC70-DA27B2614496}" type="datetimeFigureOut">
              <a:rPr lang="fr-FR" smtClean="0"/>
              <a:t>06/10/2012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8928-9520-4584-822C-369BD7869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33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B6D5-09FE-431A-BC70-DA27B2614496}" type="datetimeFigureOut">
              <a:rPr lang="fr-FR" smtClean="0"/>
              <a:t>06/10/2012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8928-9520-4584-822C-369BD7869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7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B6D5-09FE-431A-BC70-DA27B2614496}" type="datetimeFigureOut">
              <a:rPr lang="fr-FR" smtClean="0"/>
              <a:t>06/10/2012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8928-9520-4584-822C-369BD7869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901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B6D5-09FE-431A-BC70-DA27B2614496}" type="datetimeFigureOut">
              <a:rPr lang="fr-FR" smtClean="0"/>
              <a:t>06/10/2012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8928-9520-4584-822C-369BD7869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28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B6D5-09FE-431A-BC70-DA27B2614496}" type="datetimeFigureOut">
              <a:rPr lang="fr-FR" smtClean="0"/>
              <a:t>06/10/2012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8928-9520-4584-822C-369BD7869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47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B6D5-09FE-431A-BC70-DA27B2614496}" type="datetimeFigureOut">
              <a:rPr lang="fr-FR" smtClean="0"/>
              <a:t>06/10/2012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8928-9520-4584-822C-369BD7869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67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B6D5-09FE-431A-BC70-DA27B2614496}" type="datetimeFigureOut">
              <a:rPr lang="fr-FR" smtClean="0"/>
              <a:t>06/10/2012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8928-9520-4584-822C-369BD7869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46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B6D5-09FE-431A-BC70-DA27B2614496}" type="datetimeFigureOut">
              <a:rPr lang="fr-FR" smtClean="0"/>
              <a:t>06/10/2012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58928-9520-4584-822C-369BD7869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56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6228184" y="620688"/>
            <a:ext cx="1872208" cy="1800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50000"/>
                </a:schemeClr>
              </a:gs>
              <a:gs pos="100000">
                <a:schemeClr val="accent6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e onlydoo"/>
          <p:cNvSpPr txBox="1"/>
          <p:nvPr/>
        </p:nvSpPr>
        <p:spPr>
          <a:xfrm>
            <a:off x="2411760" y="404664"/>
            <a:ext cx="5904655" cy="2016224"/>
          </a:xfrm>
          <a:prstGeom prst="rect">
            <a:avLst/>
          </a:prstGeom>
          <a:solidFill>
            <a:schemeClr val="accent6">
              <a:lumMod val="60000"/>
              <a:lumOff val="40000"/>
              <a:alpha val="49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fr-FR" sz="2000" b="1"/>
              <a:t> </a:t>
            </a:r>
            <a:r>
              <a:rPr lang="fr-FR" sz="2000" b="1" smtClean="0"/>
              <a:t>                                   </a:t>
            </a:r>
            <a:r>
              <a:rPr lang="fr-FR" sz="2000" b="1" smtClean="0">
                <a:solidFill>
                  <a:schemeClr val="accent2">
                    <a:lumMod val="50000"/>
                  </a:schemeClr>
                </a:solidFill>
                <a:latin typeface="BolsterBold" pitchFamily="2" charset="0"/>
              </a:rPr>
              <a:t>Onlydoo.com</a:t>
            </a:r>
            <a:r>
              <a:rPr lang="fr-FR" sz="2000" b="1" smtClean="0"/>
              <a:t>    </a:t>
            </a:r>
            <a:endParaRPr lang="fr-FR" sz="2000" b="1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clrChange>
              <a:clrFrom>
                <a:srgbClr val="984807"/>
              </a:clrFrom>
              <a:clrTo>
                <a:srgbClr val="98480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-11761"/>
            <a:ext cx="9143245" cy="68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7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7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0532 L 0.39757 0.00532 " pathEditMode="relative" rAng="0" ptsTypes="AA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</Words>
  <Application>Microsoft Office PowerPoint</Application>
  <PresentationFormat>Affichage à l'écran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Onlydoo</dc:creator>
  <cp:keywords>Forme automatique; animation planete; logo powerpoint</cp:keywords>
  <cp:lastModifiedBy>Onlydoo</cp:lastModifiedBy>
  <cp:revision>12</cp:revision>
  <dcterms:created xsi:type="dcterms:W3CDTF">2012-10-06T07:09:34Z</dcterms:created>
  <dcterms:modified xsi:type="dcterms:W3CDTF">2012-10-06T09:24:55Z</dcterms:modified>
</cp:coreProperties>
</file>