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46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11560" y="332656"/>
            <a:ext cx="7772400" cy="1470025"/>
          </a:xfrm>
        </p:spPr>
        <p:txBody>
          <a:bodyPr>
            <a:noAutofit/>
          </a:bodyPr>
          <a:lstStyle>
            <a:lvl1pPr>
              <a:defRPr sz="4800" b="0">
                <a:effectLst/>
                <a:latin typeface="Clarendon" pitchFamily="2" charset="0"/>
              </a:defRPr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539552" y="4700736"/>
            <a:ext cx="6400800" cy="1464568"/>
          </a:xfrm>
          <a:gradFill flip="none" rotWithShape="1">
            <a:gsLst>
              <a:gs pos="0">
                <a:schemeClr val="accent3">
                  <a:lumMod val="50000"/>
                  <a:shade val="30000"/>
                  <a:satMod val="115000"/>
                </a:schemeClr>
              </a:gs>
              <a:gs pos="50000">
                <a:schemeClr val="accent3">
                  <a:lumMod val="50000"/>
                  <a:shade val="67500"/>
                  <a:satMod val="115000"/>
                  <a:alpha val="19000"/>
                </a:schemeClr>
              </a:gs>
              <a:gs pos="100000">
                <a:schemeClr val="accent3">
                  <a:lumMod val="50000"/>
                  <a:shade val="100000"/>
                  <a:satMod val="115000"/>
                  <a:alpha val="28000"/>
                </a:schemeClr>
              </a:gs>
            </a:gsLst>
            <a:lin ang="16200000" scaled="1"/>
            <a:tileRect/>
          </a:gradFill>
        </p:spPr>
        <p:txBody>
          <a:bodyPr/>
          <a:lstStyle>
            <a:lvl1pPr marL="0" indent="0" algn="ctr">
              <a:buNone/>
              <a:defRPr>
                <a:solidFill>
                  <a:schemeClr val="accent6">
                    <a:lumMod val="60000"/>
                    <a:lumOff val="40000"/>
                  </a:schemeClr>
                </a:solidFill>
                <a:latin typeface="Clarendon" pitchFamily="2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Modifiez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94BF6-B863-4E56-BEDD-0E6E4C09ED4A}" type="datetimeFigureOut">
              <a:rPr lang="fr-FR" smtClean="0"/>
              <a:t>10/05/2014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B8603F-BCE5-4A94-BDBF-336F4CA9F6C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590510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94BF6-B863-4E56-BEDD-0E6E4C09ED4A}" type="datetimeFigureOut">
              <a:rPr lang="fr-FR" smtClean="0"/>
              <a:t>10/05/2014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B8603F-BCE5-4A94-BDBF-336F4CA9F6C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087466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94BF6-B863-4E56-BEDD-0E6E4C09ED4A}" type="datetimeFigureOut">
              <a:rPr lang="fr-FR" smtClean="0"/>
              <a:t>10/05/2014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B8603F-BCE5-4A94-BDBF-336F4CA9F6C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140175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94BF6-B863-4E56-BEDD-0E6E4C09ED4A}" type="datetimeFigureOut">
              <a:rPr lang="fr-FR" smtClean="0"/>
              <a:t>10/05/2014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B8603F-BCE5-4A94-BDBF-336F4CA9F6C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325772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94BF6-B863-4E56-BEDD-0E6E4C09ED4A}" type="datetimeFigureOut">
              <a:rPr lang="fr-FR" smtClean="0"/>
              <a:t>10/05/2014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B8603F-BCE5-4A94-BDBF-336F4CA9F6C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22177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94BF6-B863-4E56-BEDD-0E6E4C09ED4A}" type="datetimeFigureOut">
              <a:rPr lang="fr-FR" smtClean="0"/>
              <a:t>10/05/2014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B8603F-BCE5-4A94-BDBF-336F4CA9F6C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698775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94BF6-B863-4E56-BEDD-0E6E4C09ED4A}" type="datetimeFigureOut">
              <a:rPr lang="fr-FR" smtClean="0"/>
              <a:t>10/05/2014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B8603F-BCE5-4A94-BDBF-336F4CA9F6C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245791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94BF6-B863-4E56-BEDD-0E6E4C09ED4A}" type="datetimeFigureOut">
              <a:rPr lang="fr-FR" smtClean="0"/>
              <a:t>10/05/2014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B8603F-BCE5-4A94-BDBF-336F4CA9F6C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030607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94BF6-B863-4E56-BEDD-0E6E4C09ED4A}" type="datetimeFigureOut">
              <a:rPr lang="fr-FR" smtClean="0"/>
              <a:t>10/05/2014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B8603F-BCE5-4A94-BDBF-336F4CA9F6C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139579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94BF6-B863-4E56-BEDD-0E6E4C09ED4A}" type="datetimeFigureOut">
              <a:rPr lang="fr-FR" smtClean="0"/>
              <a:t>10/05/2014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B8603F-BCE5-4A94-BDBF-336F4CA9F6C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868727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94BF6-B863-4E56-BEDD-0E6E4C09ED4A}" type="datetimeFigureOut">
              <a:rPr lang="fr-FR" smtClean="0"/>
              <a:t>10/05/2014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B8603F-BCE5-4A94-BDBF-336F4CA9F6C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386990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/>
          <p:cNvPicPr>
            <a:picLocks noChangeAspect="1"/>
          </p:cNvPicPr>
          <p:nvPr userDrawn="1"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225" r="-2472"/>
          <a:stretch/>
        </p:blipFill>
        <p:spPr>
          <a:xfrm>
            <a:off x="7335748" y="0"/>
            <a:ext cx="2034282" cy="6857999"/>
          </a:xfrm>
          <a:prstGeom prst="rect">
            <a:avLst/>
          </a:prstGeom>
        </p:spPr>
      </p:pic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 smtClean="0"/>
              <a:t>Modifiez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FR" dirty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B94BF6-B863-4E56-BEDD-0E6E4C09ED4A}" type="datetimeFigureOut">
              <a:rPr lang="fr-FR" smtClean="0"/>
              <a:t>10/05/2014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B8603F-BCE5-4A94-BDBF-336F4CA9F6C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556617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 smtClean="0"/>
              <a:t>Onlydoo Powerpoint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-36512" y="5384102"/>
            <a:ext cx="9180512" cy="1464568"/>
          </a:xfrm>
        </p:spPr>
        <p:txBody>
          <a:bodyPr/>
          <a:lstStyle/>
          <a:p>
            <a:r>
              <a:rPr lang="fr-FR" dirty="0" smtClean="0"/>
              <a:t>Présentation </a:t>
            </a:r>
          </a:p>
          <a:p>
            <a:r>
              <a:rPr lang="fr-FR" dirty="0" smtClean="0"/>
              <a:t>Powerpoint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209646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635080" cy="1143000"/>
          </a:xfrm>
        </p:spPr>
        <p:txBody>
          <a:bodyPr>
            <a:normAutofit fontScale="90000"/>
          </a:bodyPr>
          <a:lstStyle/>
          <a:p>
            <a:r>
              <a:rPr lang="fr-FR" dirty="0" smtClean="0">
                <a:latin typeface="Clarendon" pitchFamily="2" charset="0"/>
              </a:rPr>
              <a:t>Onlydoo Powerpoint</a:t>
            </a:r>
            <a:endParaRPr lang="fr-FR" dirty="0">
              <a:latin typeface="Clarendon" pitchFamily="2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FR" sz="2800" dirty="0" smtClean="0">
                <a:latin typeface="Berlin Sans FB" panose="020E0602020502020306" pitchFamily="34" charset="0"/>
                <a:cs typeface="Aharoni" panose="02010803020104030203" pitchFamily="2" charset="-79"/>
              </a:rPr>
              <a:t>Nouvelle présentation </a:t>
            </a:r>
          </a:p>
          <a:p>
            <a:endParaRPr lang="fr-FR" sz="2800" dirty="0">
              <a:latin typeface="Berlin Sans FB" panose="020E0602020502020306" pitchFamily="34" charset="0"/>
              <a:cs typeface="Aharoni" panose="02010803020104030203" pitchFamily="2" charset="-79"/>
            </a:endParaRPr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2" y="2564903"/>
            <a:ext cx="4320480" cy="36610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209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8</Words>
  <Application>Microsoft Office PowerPoint</Application>
  <PresentationFormat>Affichage à l'écran (4:3)</PresentationFormat>
  <Paragraphs>5</Paragraphs>
  <Slides>2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2</vt:i4>
      </vt:variant>
    </vt:vector>
  </HeadingPairs>
  <TitlesOfParts>
    <vt:vector size="3" baseType="lpstr">
      <vt:lpstr>Thème Office</vt:lpstr>
      <vt:lpstr>Onlydoo Powerpoint</vt:lpstr>
      <vt:lpstr>Onlydoo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Onlydoo</dc:creator>
  <cp:lastModifiedBy>Onlydoo</cp:lastModifiedBy>
  <cp:revision>2</cp:revision>
  <dcterms:created xsi:type="dcterms:W3CDTF">2014-05-10T08:38:29Z</dcterms:created>
  <dcterms:modified xsi:type="dcterms:W3CDTF">2014-05-10T08:58:08Z</dcterms:modified>
</cp:coreProperties>
</file>