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" y="857249"/>
            <a:ext cx="9144000" cy="51435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878855"/>
            <a:ext cx="7772400" cy="1254001"/>
          </a:xfrm>
        </p:spPr>
        <p:txBody>
          <a:bodyPr/>
          <a:lstStyle>
            <a:lvl1pPr>
              <a:defRPr>
                <a:solidFill>
                  <a:srgbClr val="FFC000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-36512" y="2612504"/>
            <a:ext cx="4968552" cy="139256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8763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9316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7941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714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64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7518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569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07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556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871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345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22"/>
          <a:stretch/>
        </p:blipFill>
        <p:spPr>
          <a:xfrm>
            <a:off x="0" y="-27384"/>
            <a:ext cx="9144000" cy="142875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701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5AE15-31EC-4EED-B64E-EF797042CCB6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541A7-AEFB-4F0A-B6FA-C362C238745B}" type="slidenum">
              <a:rPr lang="fr-FR" smtClean="0"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15"/>
          <a:stretch/>
        </p:blipFill>
        <p:spPr>
          <a:xfrm>
            <a:off x="-36512" y="5487114"/>
            <a:ext cx="9180512" cy="139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3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latin typeface="Arial Black" pitchFamily="34" charset="0"/>
              </a:rPr>
              <a:t>Onlydoo Présentation</a:t>
            </a:r>
            <a:endParaRPr lang="fr-FR" dirty="0">
              <a:latin typeface="Arial Black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79512" y="2492896"/>
            <a:ext cx="4277072" cy="1104528"/>
          </a:xfrm>
        </p:spPr>
        <p:txBody>
          <a:bodyPr/>
          <a:lstStyle/>
          <a:p>
            <a:r>
              <a:rPr lang="fr-FR" b="1" dirty="0" smtClean="0"/>
              <a:t>Powerpoint arrière-plan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60856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4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Présentation</vt:lpstr>
      <vt:lpstr>Présentation PowerPoint</vt:lpstr>
    </vt:vector>
  </TitlesOfParts>
  <Company>Auto-Kabel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abdel</dc:creator>
  <cp:lastModifiedBy>Onlydoo</cp:lastModifiedBy>
  <cp:revision>4</cp:revision>
  <dcterms:created xsi:type="dcterms:W3CDTF">2014-04-09T10:25:21Z</dcterms:created>
  <dcterms:modified xsi:type="dcterms:W3CDTF">2014-07-22T04:59:36Z</dcterms:modified>
</cp:coreProperties>
</file>