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25" d="100"/>
          <a:sy n="125" d="100"/>
        </p:scale>
        <p:origin x="-29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0" y="0"/>
            <a:ext cx="10546704" cy="6858000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389112" y="-5207"/>
            <a:ext cx="7772400" cy="1470025"/>
          </a:xfrm>
        </p:spPr>
        <p:txBody>
          <a:bodyPr/>
          <a:lstStyle>
            <a:lvl1pPr>
              <a:defRPr b="0" cap="none" spc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defRPr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5275312" y="2204864"/>
            <a:ext cx="4977408" cy="1800200"/>
          </a:xfrm>
        </p:spPr>
        <p:txBody>
          <a:bodyPr/>
          <a:lstStyle>
            <a:lvl1pPr marL="0" indent="0" algn="ctr">
              <a:buNone/>
              <a:defRPr b="0" cap="none" spc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dirty="0" smtClean="0"/>
              <a:t>Modifiez le style des sous-titres du masque</a:t>
            </a:r>
            <a:endParaRPr lang="fr-FR" dirty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05AE15-31EC-4EED-B64E-EF797042CCB6}" type="datetimeFigureOut">
              <a:rPr lang="fr-FR" smtClean="0"/>
              <a:t>18/11/2014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541A7-AEFB-4F0A-B6FA-C362C238745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187633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05AE15-31EC-4EED-B64E-EF797042CCB6}" type="datetimeFigureOut">
              <a:rPr lang="fr-FR" smtClean="0"/>
              <a:t>18/11/2014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541A7-AEFB-4F0A-B6FA-C362C238745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893169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05AE15-31EC-4EED-B64E-EF797042CCB6}" type="datetimeFigureOut">
              <a:rPr lang="fr-FR" smtClean="0"/>
              <a:t>18/11/2014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541A7-AEFB-4F0A-B6FA-C362C238745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179418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05AE15-31EC-4EED-B64E-EF797042CCB6}" type="datetimeFigureOut">
              <a:rPr lang="fr-FR" smtClean="0"/>
              <a:t>18/11/2014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541A7-AEFB-4F0A-B6FA-C362C238745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571474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05AE15-31EC-4EED-B64E-EF797042CCB6}" type="datetimeFigureOut">
              <a:rPr lang="fr-FR" smtClean="0"/>
              <a:t>18/11/2014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541A7-AEFB-4F0A-B6FA-C362C238745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276495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05AE15-31EC-4EED-B64E-EF797042CCB6}" type="datetimeFigureOut">
              <a:rPr lang="fr-FR" smtClean="0"/>
              <a:t>18/11/2014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541A7-AEFB-4F0A-B6FA-C362C238745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875183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05AE15-31EC-4EED-B64E-EF797042CCB6}" type="datetimeFigureOut">
              <a:rPr lang="fr-FR" smtClean="0"/>
              <a:t>18/11/2014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541A7-AEFB-4F0A-B6FA-C362C238745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956919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05AE15-31EC-4EED-B64E-EF797042CCB6}" type="datetimeFigureOut">
              <a:rPr lang="fr-FR" smtClean="0"/>
              <a:t>18/11/2014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541A7-AEFB-4F0A-B6FA-C362C238745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430784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05AE15-31EC-4EED-B64E-EF797042CCB6}" type="datetimeFigureOut">
              <a:rPr lang="fr-FR" smtClean="0"/>
              <a:t>18/11/2014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541A7-AEFB-4F0A-B6FA-C362C238745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155619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05AE15-31EC-4EED-B64E-EF797042CCB6}" type="datetimeFigureOut">
              <a:rPr lang="fr-FR" smtClean="0"/>
              <a:t>18/11/2014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541A7-AEFB-4F0A-B6FA-C362C238745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428718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05AE15-31EC-4EED-B64E-EF797042CCB6}" type="datetimeFigureOut">
              <a:rPr lang="fr-FR" smtClean="0"/>
              <a:t>18/11/2014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541A7-AEFB-4F0A-B6FA-C362C238745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733450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2080800" y="0"/>
            <a:ext cx="7056000" cy="1596980"/>
          </a:xfrm>
          <a:prstGeom prst="rect">
            <a:avLst/>
          </a:prstGeom>
          <a:blipFill dpi="0" rotWithShape="1">
            <a:blip r:embed="rId13">
              <a:alphaModFix amt="92000"/>
            </a:blip>
            <a:srcRect/>
            <a:stretch>
              <a:fillRect/>
            </a:stretch>
          </a:blip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9" name="Image 8"/>
          <p:cNvPicPr>
            <a:picLocks noChangeAspect="1"/>
          </p:cNvPicPr>
          <p:nvPr userDrawn="1"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13" t="14601" r="46924" b="20047"/>
          <a:stretch/>
        </p:blipFill>
        <p:spPr>
          <a:xfrm>
            <a:off x="-36512" y="-1"/>
            <a:ext cx="2124512" cy="1596981"/>
          </a:xfrm>
          <a:prstGeom prst="rect">
            <a:avLst/>
          </a:prstGeom>
          <a:effectLst>
            <a:glow>
              <a:schemeClr val="accent1"/>
            </a:glow>
          </a:effectLst>
        </p:spPr>
      </p:pic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2346222" y="274638"/>
            <a:ext cx="661826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dirty="0" smtClean="0"/>
              <a:t>Modifiez le style du titre</a:t>
            </a:r>
            <a:endParaRPr lang="fr-FR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 smtClean="0"/>
              <a:t>Modifiez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FR" dirty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05AE15-31EC-4EED-B64E-EF797042CCB6}" type="datetimeFigureOut">
              <a:rPr lang="fr-FR" smtClean="0"/>
              <a:t>18/11/2014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6541A7-AEFB-4F0A-B6FA-C362C238745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94631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b="0" kern="1200" cap="none" spc="0">
          <a:ln w="18415" cmpd="sng">
            <a:solidFill>
              <a:srgbClr val="FFFFFF"/>
            </a:solidFill>
            <a:prstDash val="solid"/>
          </a:ln>
          <a:solidFill>
            <a:srgbClr val="FFFFFF"/>
          </a:solidFill>
          <a:effectLst>
            <a:outerShdw blurRad="63500" dir="3600000" algn="tl" rotWithShape="0">
              <a:srgbClr val="000000">
                <a:alpha val="7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 smtClean="0">
                <a:latin typeface="Arial Black" pitchFamily="34" charset="0"/>
              </a:rPr>
              <a:t>Onlydoo Présentation</a:t>
            </a:r>
            <a:endParaRPr lang="fr-FR" dirty="0">
              <a:latin typeface="Arial Black" pitchFamily="34" charset="0"/>
            </a:endParaRP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2743200" y="2708920"/>
            <a:ext cx="6400800" cy="1104528"/>
          </a:xfrm>
        </p:spPr>
        <p:txBody>
          <a:bodyPr/>
          <a:lstStyle/>
          <a:p>
            <a:r>
              <a:rPr lang="fr-FR" dirty="0" smtClean="0"/>
              <a:t>Powerpoint arrière-plan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608561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69483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70</TotalTime>
  <Words>4</Words>
  <Application>Microsoft Office PowerPoint</Application>
  <PresentationFormat>Affichage à l'écran (4:3)</PresentationFormat>
  <Paragraphs>2</Paragraphs>
  <Slides>2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2</vt:i4>
      </vt:variant>
    </vt:vector>
  </HeadingPairs>
  <TitlesOfParts>
    <vt:vector size="3" baseType="lpstr">
      <vt:lpstr>Thème Office</vt:lpstr>
      <vt:lpstr>Onlydoo Présentation</vt:lpstr>
      <vt:lpstr>Présentation PowerPoint</vt:lpstr>
    </vt:vector>
  </TitlesOfParts>
  <Company>Auto-Kabel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abdel</dc:creator>
  <cp:lastModifiedBy>abdel</cp:lastModifiedBy>
  <cp:revision>5</cp:revision>
  <dcterms:created xsi:type="dcterms:W3CDTF">2014-04-09T10:25:21Z</dcterms:created>
  <dcterms:modified xsi:type="dcterms:W3CDTF">2014-11-18T16:24:32Z</dcterms:modified>
</cp:coreProperties>
</file>