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9258"/>
    <a:srgbClr val="BF7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08" autoAdjust="0"/>
    <p:restoredTop sz="94660"/>
  </p:normalViewPr>
  <p:slideViewPr>
    <p:cSldViewPr>
      <p:cViewPr varScale="1">
        <p:scale>
          <a:sx n="48" d="100"/>
          <a:sy n="48" d="100"/>
        </p:scale>
        <p:origin x="-1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3568" y="14759"/>
            <a:ext cx="7772400" cy="1470025"/>
          </a:xfrm>
        </p:spPr>
        <p:txBody>
          <a:bodyPr>
            <a:noAutofit/>
          </a:bodyPr>
          <a:lstStyle>
            <a:lvl1pPr>
              <a:defRPr sz="48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80120" y="3717032"/>
            <a:ext cx="6804248" cy="1008112"/>
          </a:xfrm>
          <a:noFill/>
          <a:ln>
            <a:noFill/>
          </a:ln>
        </p:spPr>
        <p:txBody>
          <a:bodyPr>
            <a:noAutofit/>
          </a:bodyPr>
          <a:lstStyle>
            <a:lvl1pPr marL="0" indent="0" algn="ctr">
              <a:buNone/>
              <a:defRPr sz="36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2980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4472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4833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619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8336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788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909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399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0737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534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398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" t="14606" r="-229" b="50000"/>
          <a:stretch/>
        </p:blipFill>
        <p:spPr>
          <a:xfrm>
            <a:off x="0" y="-27384"/>
            <a:ext cx="9144000" cy="1820466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807" y="-99392"/>
            <a:ext cx="8093585" cy="111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793082"/>
            <a:ext cx="8229600" cy="4333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E3B12-41D7-46EB-9B44-60A06A0465A4}" type="datetimeFigureOut">
              <a:rPr lang="fr-FR" smtClean="0"/>
              <a:t>22/07/2014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8A600-30E1-49E0-A3AB-69EC13FDBC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361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rgbClr val="FFC0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AcmeFont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68152" y="3933056"/>
            <a:ext cx="6804248" cy="1008112"/>
          </a:xfrm>
        </p:spPr>
        <p:txBody>
          <a:bodyPr/>
          <a:lstStyle/>
          <a:p>
            <a:r>
              <a:rPr lang="fr-FR" dirty="0" smtClean="0"/>
              <a:t>Powerpoint thème</a:t>
            </a: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xfrm>
            <a:off x="179512" y="7707"/>
            <a:ext cx="7632848" cy="1037977"/>
          </a:xfrm>
        </p:spPr>
        <p:txBody>
          <a:bodyPr>
            <a:normAutofit/>
          </a:bodyPr>
          <a:lstStyle/>
          <a:p>
            <a:r>
              <a:rPr lang="fr-FR" sz="5400" dirty="0"/>
              <a:t>Onlydoo Présentation</a:t>
            </a:r>
          </a:p>
        </p:txBody>
      </p:sp>
    </p:spTree>
    <p:extLst>
      <p:ext uri="{BB962C8B-B14F-4D97-AF65-F5344CB8AC3E}">
        <p14:creationId xmlns:p14="http://schemas.microsoft.com/office/powerpoint/2010/main" val="297893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948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</Words>
  <Application>Microsoft Office PowerPoint</Application>
  <PresentationFormat>Affichage à l'écran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Onlydoo Présentation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Onlydoo</dc:creator>
  <cp:lastModifiedBy>Onlydoo</cp:lastModifiedBy>
  <cp:revision>6</cp:revision>
  <dcterms:created xsi:type="dcterms:W3CDTF">2014-04-01T19:48:59Z</dcterms:created>
  <dcterms:modified xsi:type="dcterms:W3CDTF">2014-07-22T04:40:11Z</dcterms:modified>
</cp:coreProperties>
</file>