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9258"/>
    <a:srgbClr val="BF7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8" autoAdjust="0"/>
    <p:restoredTop sz="94660"/>
  </p:normalViewPr>
  <p:slideViewPr>
    <p:cSldViewPr>
      <p:cViewPr varScale="1">
        <p:scale>
          <a:sx n="87" d="100"/>
          <a:sy n="87" d="100"/>
        </p:scale>
        <p:origin x="-13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14759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4788024" cy="1008112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980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472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83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1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833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78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99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73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53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3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6" b="48018"/>
          <a:stretch/>
        </p:blipFill>
        <p:spPr>
          <a:xfrm>
            <a:off x="0" y="0"/>
            <a:ext cx="9144000" cy="153085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07" y="5128"/>
            <a:ext cx="5645313" cy="15257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E3B12-41D7-46EB-9B44-60A06A0465A4}" type="datetimeFigureOut">
              <a:rPr lang="fr-FR" smtClean="0"/>
              <a:t>01/06/2014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36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Powerpoint thème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179512" y="7707"/>
            <a:ext cx="7632848" cy="1037977"/>
          </a:xfrm>
        </p:spPr>
        <p:txBody>
          <a:bodyPr>
            <a:normAutofit/>
          </a:bodyPr>
          <a:lstStyle/>
          <a:p>
            <a:r>
              <a:rPr lang="fr-FR" sz="5400" dirty="0"/>
              <a:t>Onlydoo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97893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48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4</cp:revision>
  <dcterms:created xsi:type="dcterms:W3CDTF">2014-04-01T19:48:59Z</dcterms:created>
  <dcterms:modified xsi:type="dcterms:W3CDTF">2014-06-01T07:14:13Z</dcterms:modified>
</cp:coreProperties>
</file>