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2F28"/>
    <a:srgbClr val="993300"/>
    <a:srgbClr val="AD81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90" autoAdjust="0"/>
    <p:restoredTop sz="94660"/>
  </p:normalViewPr>
  <p:slideViewPr>
    <p:cSldViewPr>
      <p:cViewPr varScale="1">
        <p:scale>
          <a:sx n="47" d="100"/>
          <a:sy n="47" d="100"/>
        </p:scale>
        <p:origin x="-108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2656" y="-99392"/>
            <a:ext cx="8278688" cy="1080120"/>
          </a:xfrm>
        </p:spPr>
        <p:txBody>
          <a:bodyPr/>
          <a:lstStyle>
            <a:lvl1pPr>
              <a:defRPr>
                <a:solidFill>
                  <a:srgbClr val="432F28"/>
                </a:solidFill>
                <a:latin typeface="Clarendon" pitchFamily="2" charset="0"/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95536" y="5897810"/>
            <a:ext cx="8712968" cy="1059582"/>
          </a:xfrm>
        </p:spPr>
        <p:txBody>
          <a:bodyPr/>
          <a:lstStyle>
            <a:lvl1pPr marL="0" indent="0" algn="ctr">
              <a:buNone/>
              <a:defRPr>
                <a:solidFill>
                  <a:srgbClr val="432F2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5945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7356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4884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0022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492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2352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7060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9646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2815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3399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8192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9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927D0-8EC4-42E4-8529-07A33DE08D38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394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432F28"/>
          </a:solidFill>
          <a:latin typeface="Clarendon" pitchFamily="2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rgbClr val="432F28"/>
          </a:solidFill>
          <a:latin typeface="Clarendon" pitchFamily="2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rgbClr val="432F28"/>
          </a:solidFill>
          <a:latin typeface="Clarendon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rgbClr val="432F28"/>
          </a:solidFill>
          <a:latin typeface="Clarendon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rgbClr val="432F28"/>
          </a:solidFill>
          <a:latin typeface="Clarendon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432F28"/>
          </a:solidFill>
          <a:latin typeface="Clarendon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11560" y="-171400"/>
            <a:ext cx="7772400" cy="1470025"/>
          </a:xfrm>
        </p:spPr>
        <p:txBody>
          <a:bodyPr>
            <a:noAutofit/>
          </a:bodyPr>
          <a:lstStyle/>
          <a:p>
            <a:r>
              <a:rPr lang="fr-FR" sz="4000" dirty="0" smtClean="0">
                <a:solidFill>
                  <a:srgbClr val="432F28"/>
                </a:solidFill>
              </a:rPr>
              <a:t>Onlydoo.com Powerpoint</a:t>
            </a:r>
            <a:endParaRPr lang="fr-FR" sz="4000" dirty="0">
              <a:solidFill>
                <a:srgbClr val="432F28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707704" y="6113834"/>
            <a:ext cx="6400800" cy="555526"/>
          </a:xfrm>
        </p:spPr>
        <p:txBody>
          <a:bodyPr>
            <a:normAutofit lnSpcReduction="10000"/>
          </a:bodyPr>
          <a:lstStyle/>
          <a:p>
            <a:r>
              <a:rPr lang="fr-FR" dirty="0" smtClean="0"/>
              <a:t>Présentation Powerpoint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105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59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4</Words>
  <Application>Microsoft Office PowerPoint</Application>
  <PresentationFormat>Affichage à l'écran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Onlydoo.com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Onlydoo</dc:creator>
  <cp:lastModifiedBy>Onlydoo</cp:lastModifiedBy>
  <cp:revision>5</cp:revision>
  <dcterms:created xsi:type="dcterms:W3CDTF">2014-04-03T21:09:09Z</dcterms:created>
  <dcterms:modified xsi:type="dcterms:W3CDTF">2014-07-18T16:27:39Z</dcterms:modified>
</cp:coreProperties>
</file>