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90" autoAdjust="0"/>
    <p:restoredTop sz="94660"/>
  </p:normalViewPr>
  <p:slideViewPr>
    <p:cSldViewPr>
      <p:cViewPr varScale="1">
        <p:scale>
          <a:sx n="47" d="100"/>
          <a:sy n="47" d="100"/>
        </p:scale>
        <p:origin x="-10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>
            <a:normAutofit/>
          </a:bodyPr>
          <a:lstStyle>
            <a:lvl1pPr>
              <a:defRPr sz="540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212976"/>
            <a:ext cx="6400800" cy="1752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fr-FR" sz="3600">
                <a:solidFill>
                  <a:srgbClr val="99FF3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spcBef>
                <a:spcPct val="0"/>
              </a:spcBef>
              <a:buNone/>
            </a:pPr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5945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356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884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02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49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35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06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646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81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399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19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3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927D0-8EC4-42E4-8529-07A33DE08D38}" type="datetimeFigureOut">
              <a:rPr lang="fr-FR" smtClean="0"/>
              <a:t>29/06/2014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1AC15-288B-4BD8-94B6-A3991E839AA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94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Présentation Powerpoint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Onlydoo.com Modèles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10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9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Onlydoo.com Modèles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5</cp:revision>
  <dcterms:created xsi:type="dcterms:W3CDTF">2014-04-03T21:09:09Z</dcterms:created>
  <dcterms:modified xsi:type="dcterms:W3CDTF">2014-06-29T08:32:16Z</dcterms:modified>
</cp:coreProperties>
</file>