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90" autoAdjust="0"/>
    <p:restoredTop sz="94660"/>
  </p:normalViewPr>
  <p:slideViewPr>
    <p:cSldViewPr>
      <p:cViewPr>
        <p:scale>
          <a:sx n="100" d="100"/>
          <a:sy n="100" d="100"/>
        </p:scale>
        <p:origin x="342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7617"/>
            <a:ext cx="9144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-5690" y="2492896"/>
            <a:ext cx="9144000" cy="4392488"/>
          </a:xfrm>
          <a:prstGeom prst="rect">
            <a:avLst/>
          </a:prstGeom>
          <a:gradFill>
            <a:gsLst>
              <a:gs pos="29162">
                <a:srgbClr val="CBD9F1">
                  <a:alpha val="7000"/>
                </a:srgbClr>
              </a:gs>
              <a:gs pos="19175">
                <a:srgbClr val="BACDEC">
                  <a:alpha val="0"/>
                </a:srgbClr>
              </a:gs>
              <a:gs pos="9600">
                <a:srgbClr val="AAC1E8">
                  <a:alpha val="0"/>
                </a:srgbClr>
              </a:gs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chemeClr val="accent1">
                  <a:tint val="44500"/>
                  <a:satMod val="160000"/>
                  <a:alpha val="46000"/>
                  <a:lumMod val="26000"/>
                  <a:lumOff val="74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44127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945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35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88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02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49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35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06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646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81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399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19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927D0-8EC4-42E4-8529-07A33DE08D38}" type="datetimeFigureOut">
              <a:rPr lang="fr-FR" smtClean="0"/>
              <a:t>16/10/2014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94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Onlydoo.com Powerpoint</a:t>
            </a:r>
            <a:endParaRPr lang="fr-FR" sz="54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10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9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Onlydoo.com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5</cp:revision>
  <dcterms:created xsi:type="dcterms:W3CDTF">2014-04-03T21:09:09Z</dcterms:created>
  <dcterms:modified xsi:type="dcterms:W3CDTF">2014-10-16T06:07:32Z</dcterms:modified>
</cp:coreProperties>
</file>