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0" autoAdjust="0"/>
    <p:restoredTop sz="94660"/>
  </p:normalViewPr>
  <p:slideViewPr>
    <p:cSldViewPr>
      <p:cViewPr varScale="1">
        <p:scale>
          <a:sx n="64" d="100"/>
          <a:sy n="64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617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7429" y="35001"/>
            <a:ext cx="9144000" cy="6850383"/>
          </a:xfrm>
          <a:prstGeom prst="rect">
            <a:avLst/>
          </a:prstGeom>
          <a:gradFill>
            <a:gsLst>
              <a:gs pos="29162">
                <a:srgbClr val="CBD9F1">
                  <a:alpha val="7000"/>
                </a:srgbClr>
              </a:gs>
              <a:gs pos="19175">
                <a:srgbClr val="BACDEC">
                  <a:alpha val="0"/>
                </a:srgbClr>
              </a:gs>
              <a:gs pos="9600">
                <a:srgbClr val="AAC1E8">
                  <a:alpha val="0"/>
                </a:srgbClr>
              </a:gs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46000"/>
                  <a:lumMod val="26000"/>
                  <a:lumOff val="7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94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5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8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2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9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35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0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64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81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9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19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927D0-8EC4-42E4-8529-07A33DE08D38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AC15-288B-4BD8-94B6-A3991E839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Onlydoo.com Powerpoint</a:t>
            </a:r>
            <a:endParaRPr lang="fr-FR" sz="5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Powerpoint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0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Onlydoo.com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Onlydoo</dc:creator>
  <cp:lastModifiedBy>Onlydoo</cp:lastModifiedBy>
  <cp:revision>3</cp:revision>
  <dcterms:created xsi:type="dcterms:W3CDTF">2014-04-03T21:09:09Z</dcterms:created>
  <dcterms:modified xsi:type="dcterms:W3CDTF">2014-05-01T13:33:37Z</dcterms:modified>
</cp:coreProperties>
</file>