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9258"/>
    <a:srgbClr val="BF7F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908" autoAdjust="0"/>
    <p:restoredTop sz="94660"/>
  </p:normalViewPr>
  <p:slideViewPr>
    <p:cSldViewPr>
      <p:cViewPr varScale="1">
        <p:scale>
          <a:sx n="67" d="100"/>
          <a:sy n="67" d="100"/>
        </p:scale>
        <p:origin x="-120" y="-1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bg>
      <p:bgPr>
        <a:blipFill dpi="0"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2000"/>
                    </a14:imgEffect>
                    <a14:imgEffect>
                      <a14:brightnessContrast bright="-27000"/>
                    </a14:imgEffect>
                  </a14:imgLayer>
                </a14:imgProps>
              </a:ext>
            </a:extLst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3568" y="14759"/>
            <a:ext cx="7772400" cy="1470025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4338184" y="1844824"/>
            <a:ext cx="4788024" cy="1008112"/>
          </a:xfrm>
          <a:noFill/>
          <a:ln>
            <a:noFill/>
          </a:ln>
        </p:spPr>
        <p:txBody>
          <a:bodyPr/>
          <a:lstStyle>
            <a:lvl1pPr marL="0" indent="0" algn="ctr">
              <a:buNone/>
              <a:defRPr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 smtClean="0"/>
              <a:t>Modifiez le style des sous-titres du masque</a:t>
            </a:r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E3B12-41D7-46EB-9B44-60A06A0465A4}" type="datetimeFigureOut">
              <a:rPr lang="fr-FR" smtClean="0"/>
              <a:t>01/04/2014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8A600-30E1-49E0-A3AB-69EC13FDBC5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529800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E3B12-41D7-46EB-9B44-60A06A0465A4}" type="datetimeFigureOut">
              <a:rPr lang="fr-FR" smtClean="0"/>
              <a:t>01/04/2014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8A600-30E1-49E0-A3AB-69EC13FDBC5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244728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E3B12-41D7-46EB-9B44-60A06A0465A4}" type="datetimeFigureOut">
              <a:rPr lang="fr-FR" smtClean="0"/>
              <a:t>01/04/2014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8A600-30E1-49E0-A3AB-69EC13FDBC5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048337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E3B12-41D7-46EB-9B44-60A06A0465A4}" type="datetimeFigureOut">
              <a:rPr lang="fr-FR" smtClean="0"/>
              <a:t>01/04/2014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8A600-30E1-49E0-A3AB-69EC13FDBC5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56196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E3B12-41D7-46EB-9B44-60A06A0465A4}" type="datetimeFigureOut">
              <a:rPr lang="fr-FR" smtClean="0"/>
              <a:t>01/04/2014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8A600-30E1-49E0-A3AB-69EC13FDBC5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198336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E3B12-41D7-46EB-9B44-60A06A0465A4}" type="datetimeFigureOut">
              <a:rPr lang="fr-FR" smtClean="0"/>
              <a:t>01/04/2014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8A600-30E1-49E0-A3AB-69EC13FDBC5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7888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E3B12-41D7-46EB-9B44-60A06A0465A4}" type="datetimeFigureOut">
              <a:rPr lang="fr-FR" smtClean="0"/>
              <a:t>01/04/2014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8A600-30E1-49E0-A3AB-69EC13FDBC5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019091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E3B12-41D7-46EB-9B44-60A06A0465A4}" type="datetimeFigureOut">
              <a:rPr lang="fr-FR" smtClean="0"/>
              <a:t>01/04/2014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8A600-30E1-49E0-A3AB-69EC13FDBC5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839948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E3B12-41D7-46EB-9B44-60A06A0465A4}" type="datetimeFigureOut">
              <a:rPr lang="fr-FR" smtClean="0"/>
              <a:t>01/04/2014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8A600-30E1-49E0-A3AB-69EC13FDBC5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80737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E3B12-41D7-46EB-9B44-60A06A0465A4}" type="datetimeFigureOut">
              <a:rPr lang="fr-FR" smtClean="0"/>
              <a:t>01/04/2014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8A600-30E1-49E0-A3AB-69EC13FDBC5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925343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E3B12-41D7-46EB-9B44-60A06A0465A4}" type="datetimeFigureOut">
              <a:rPr lang="fr-FR" smtClean="0"/>
              <a:t>01/04/2014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8A600-30E1-49E0-A3AB-69EC13FDBC5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473986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>
            <a:picLocks noChangeAspect="1"/>
          </p:cNvPicPr>
          <p:nvPr userDrawn="1"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-1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745" b="72437"/>
          <a:stretch/>
        </p:blipFill>
        <p:spPr>
          <a:xfrm>
            <a:off x="0" y="-27384"/>
            <a:ext cx="9144000" cy="1545998"/>
          </a:xfrm>
          <a:prstGeom prst="rect">
            <a:avLst/>
          </a:prstGeom>
        </p:spPr>
      </p:pic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7E3B12-41D7-46EB-9B44-60A06A0465A4}" type="datetimeFigureOut">
              <a:rPr lang="fr-FR" smtClean="0"/>
              <a:t>01/04/2014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A8A600-30E1-49E0-A3AB-69EC13FDBC5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363613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79512" y="0"/>
            <a:ext cx="7772400" cy="1470025"/>
          </a:xfrm>
        </p:spPr>
        <p:txBody>
          <a:bodyPr>
            <a:noAutofit/>
          </a:bodyPr>
          <a:lstStyle/>
          <a:p>
            <a:r>
              <a:rPr lang="fr-FR" sz="6000" b="1" dirty="0" smtClean="0">
                <a:solidFill>
                  <a:srgbClr val="B29258"/>
                </a:solidFill>
              </a:rPr>
              <a:t>Onlydoo Présentation</a:t>
            </a:r>
            <a:endParaRPr lang="fr-FR" sz="6000" b="1" dirty="0">
              <a:solidFill>
                <a:srgbClr val="B29258"/>
              </a:solidFill>
            </a:endParaRP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 smtClean="0"/>
              <a:t>Powerpoint thème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78939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89481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4</Words>
  <Application>Microsoft Office PowerPoint</Application>
  <PresentationFormat>Affichage à l'écran (4:3)</PresentationFormat>
  <Paragraphs>2</Paragraphs>
  <Slides>2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3" baseType="lpstr">
      <vt:lpstr>Thème Office</vt:lpstr>
      <vt:lpstr>Onlydoo Présentation</vt:lpstr>
      <vt:lpstr>Présentation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Onlydoo</dc:creator>
  <cp:lastModifiedBy>Onlydoo</cp:lastModifiedBy>
  <cp:revision>3</cp:revision>
  <dcterms:created xsi:type="dcterms:W3CDTF">2014-04-01T19:48:59Z</dcterms:created>
  <dcterms:modified xsi:type="dcterms:W3CDTF">2014-04-01T20:10:36Z</dcterms:modified>
</cp:coreProperties>
</file>