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8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03FDBE-3B2F-4F32-8FBE-525CA489505B}" type="doc">
      <dgm:prSet loTypeId="urn:microsoft.com/office/officeart/2005/8/layout/cycle2" loCatId="cycle" qsTypeId="urn:microsoft.com/office/officeart/2005/8/quickstyle/3d8" qsCatId="3D" csTypeId="urn:microsoft.com/office/officeart/2005/8/colors/accent0_2" csCatId="mainScheme" phldr="1"/>
      <dgm:spPr/>
      <dgm:t>
        <a:bodyPr/>
        <a:lstStyle/>
        <a:p>
          <a:endParaRPr lang="fr-FR"/>
        </a:p>
      </dgm:t>
    </dgm:pt>
    <dgm:pt modelId="{3DED9339-9564-4780-8240-BA315B645CBA}">
      <dgm:prSet phldrT="[Texte]"/>
      <dgm:spPr/>
      <dgm:t>
        <a:bodyPr/>
        <a:lstStyle/>
        <a:p>
          <a:r>
            <a:rPr lang="fr-FR" b="1" dirty="0" smtClean="0"/>
            <a:t>RECHERCHER</a:t>
          </a:r>
          <a:endParaRPr lang="fr-FR" b="1" dirty="0"/>
        </a:p>
      </dgm:t>
    </dgm:pt>
    <dgm:pt modelId="{611EAEB2-0761-4673-8EEC-EF500A714623}" type="parTrans" cxnId="{5EC52E8C-618B-4C5B-AD52-6F2062753BAD}">
      <dgm:prSet/>
      <dgm:spPr/>
      <dgm:t>
        <a:bodyPr/>
        <a:lstStyle/>
        <a:p>
          <a:endParaRPr lang="fr-FR" b="1"/>
        </a:p>
      </dgm:t>
    </dgm:pt>
    <dgm:pt modelId="{92EEF0CD-298C-4F16-8ECA-5D54D22B5425}" type="sibTrans" cxnId="{5EC52E8C-618B-4C5B-AD52-6F2062753BAD}">
      <dgm:prSet/>
      <dgm:spPr/>
      <dgm:t>
        <a:bodyPr/>
        <a:lstStyle/>
        <a:p>
          <a:endParaRPr lang="fr-FR" b="1"/>
        </a:p>
      </dgm:t>
    </dgm:pt>
    <dgm:pt modelId="{8B191873-C7D0-46CB-B760-50CD16F6837A}">
      <dgm:prSet phldrT="[Texte]"/>
      <dgm:spPr/>
      <dgm:t>
        <a:bodyPr/>
        <a:lstStyle/>
        <a:p>
          <a:r>
            <a:rPr lang="fr-FR" b="1" dirty="0" smtClean="0"/>
            <a:t>ANALYSER</a:t>
          </a:r>
          <a:endParaRPr lang="fr-FR" b="1" dirty="0"/>
        </a:p>
      </dgm:t>
    </dgm:pt>
    <dgm:pt modelId="{6DC20BAB-C570-4827-B3E0-758DE9B62FF1}" type="parTrans" cxnId="{980885BE-CFC7-4E1E-9243-C0CCBEF4A573}">
      <dgm:prSet/>
      <dgm:spPr/>
      <dgm:t>
        <a:bodyPr/>
        <a:lstStyle/>
        <a:p>
          <a:endParaRPr lang="fr-FR" b="1"/>
        </a:p>
      </dgm:t>
    </dgm:pt>
    <dgm:pt modelId="{2ADA2DCE-662E-4CEB-9934-AE21CC392CA5}" type="sibTrans" cxnId="{980885BE-CFC7-4E1E-9243-C0CCBEF4A573}">
      <dgm:prSet/>
      <dgm:spPr/>
      <dgm:t>
        <a:bodyPr/>
        <a:lstStyle/>
        <a:p>
          <a:endParaRPr lang="fr-FR" b="1"/>
        </a:p>
      </dgm:t>
    </dgm:pt>
    <dgm:pt modelId="{B12DA2FF-AAFA-44BB-A784-E1EA240C9BBA}">
      <dgm:prSet phldrT="[Texte]"/>
      <dgm:spPr/>
      <dgm:t>
        <a:bodyPr/>
        <a:lstStyle/>
        <a:p>
          <a:r>
            <a:rPr lang="fr-FR" b="1" dirty="0" smtClean="0"/>
            <a:t>COMPARER</a:t>
          </a:r>
          <a:endParaRPr lang="fr-FR" b="1" dirty="0"/>
        </a:p>
      </dgm:t>
    </dgm:pt>
    <dgm:pt modelId="{A973B6EA-F491-4AFA-BFB6-A46C9F40D893}" type="parTrans" cxnId="{F8FEB5E8-D331-493D-998C-B3E941C8542E}">
      <dgm:prSet/>
      <dgm:spPr/>
      <dgm:t>
        <a:bodyPr/>
        <a:lstStyle/>
        <a:p>
          <a:endParaRPr lang="fr-FR" b="1"/>
        </a:p>
      </dgm:t>
    </dgm:pt>
    <dgm:pt modelId="{BECFEF34-4F82-45E9-8C31-0990C7878B46}" type="sibTrans" cxnId="{F8FEB5E8-D331-493D-998C-B3E941C8542E}">
      <dgm:prSet/>
      <dgm:spPr/>
      <dgm:t>
        <a:bodyPr/>
        <a:lstStyle/>
        <a:p>
          <a:endParaRPr lang="fr-FR" b="1"/>
        </a:p>
      </dgm:t>
    </dgm:pt>
    <dgm:pt modelId="{F84130E1-CEDC-4808-9BF6-F7AC89895D95}">
      <dgm:prSet phldrT="[Texte]"/>
      <dgm:spPr/>
      <dgm:t>
        <a:bodyPr/>
        <a:lstStyle/>
        <a:p>
          <a:r>
            <a:rPr lang="fr-FR" b="1" dirty="0" smtClean="0"/>
            <a:t>TROUVER</a:t>
          </a:r>
          <a:endParaRPr lang="fr-FR" b="1" dirty="0"/>
        </a:p>
      </dgm:t>
    </dgm:pt>
    <dgm:pt modelId="{E841C6DF-248A-41C8-8FF2-788C1509FA92}" type="parTrans" cxnId="{F5980E5E-EB0D-498B-8904-A88F32AB1E02}">
      <dgm:prSet/>
      <dgm:spPr/>
      <dgm:t>
        <a:bodyPr/>
        <a:lstStyle/>
        <a:p>
          <a:endParaRPr lang="fr-FR" b="1"/>
        </a:p>
      </dgm:t>
    </dgm:pt>
    <dgm:pt modelId="{E3039EA1-3A84-47A2-B23F-8AE599173A03}" type="sibTrans" cxnId="{F5980E5E-EB0D-498B-8904-A88F32AB1E02}">
      <dgm:prSet/>
      <dgm:spPr/>
      <dgm:t>
        <a:bodyPr/>
        <a:lstStyle/>
        <a:p>
          <a:endParaRPr lang="fr-FR" b="1"/>
        </a:p>
      </dgm:t>
    </dgm:pt>
    <dgm:pt modelId="{C32C4EBE-C624-48D2-BD09-5CFC5F0220EF}">
      <dgm:prSet phldrT="[Texte]"/>
      <dgm:spPr/>
      <dgm:t>
        <a:bodyPr/>
        <a:lstStyle/>
        <a:p>
          <a:r>
            <a:rPr lang="fr-FR" b="1" dirty="0" smtClean="0"/>
            <a:t>MONTRER</a:t>
          </a:r>
          <a:endParaRPr lang="fr-FR" b="1" dirty="0"/>
        </a:p>
      </dgm:t>
    </dgm:pt>
    <dgm:pt modelId="{893DB355-C345-4C40-9822-63B03B2C4442}" type="sibTrans" cxnId="{BDF57447-7B46-4B94-8240-E871326053B1}">
      <dgm:prSet/>
      <dgm:spPr/>
      <dgm:t>
        <a:bodyPr/>
        <a:lstStyle/>
        <a:p>
          <a:endParaRPr lang="fr-FR" b="1"/>
        </a:p>
      </dgm:t>
    </dgm:pt>
    <dgm:pt modelId="{94212653-FC29-4ED8-968B-AA2617C27419}" type="parTrans" cxnId="{BDF57447-7B46-4B94-8240-E871326053B1}">
      <dgm:prSet/>
      <dgm:spPr/>
      <dgm:t>
        <a:bodyPr/>
        <a:lstStyle/>
        <a:p>
          <a:endParaRPr lang="fr-FR" b="1"/>
        </a:p>
      </dgm:t>
    </dgm:pt>
    <dgm:pt modelId="{2F329B57-EB8D-494A-A433-ECC08400878E}" type="pres">
      <dgm:prSet presAssocID="{0503FDBE-3B2F-4F32-8FBE-525CA489505B}" presName="cycle" presStyleCnt="0">
        <dgm:presLayoutVars>
          <dgm:dir/>
          <dgm:resizeHandles val="exact"/>
        </dgm:presLayoutVars>
      </dgm:prSet>
      <dgm:spPr/>
    </dgm:pt>
    <dgm:pt modelId="{1DB78410-2AB4-4BCB-A02D-813DFDE0CC71}" type="pres">
      <dgm:prSet presAssocID="{3DED9339-9564-4780-8240-BA315B645CB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2D7FDAB-EC71-4CF9-8C98-718ED9DA3409}" type="pres">
      <dgm:prSet presAssocID="{92EEF0CD-298C-4F16-8ECA-5D54D22B5425}" presName="sibTrans" presStyleLbl="sibTrans2D1" presStyleIdx="0" presStyleCnt="5"/>
      <dgm:spPr/>
    </dgm:pt>
    <dgm:pt modelId="{BBCD9D05-9588-41C7-8FE6-392B133AEC61}" type="pres">
      <dgm:prSet presAssocID="{92EEF0CD-298C-4F16-8ECA-5D54D22B5425}" presName="connectorText" presStyleLbl="sibTrans2D1" presStyleIdx="0" presStyleCnt="5"/>
      <dgm:spPr/>
    </dgm:pt>
    <dgm:pt modelId="{5D03C0B0-2BC3-4936-8D98-874533D4CCC0}" type="pres">
      <dgm:prSet presAssocID="{8B191873-C7D0-46CB-B760-50CD16F6837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D768786-E8F7-47E9-8F47-EC44749CC5AE}" type="pres">
      <dgm:prSet presAssocID="{2ADA2DCE-662E-4CEB-9934-AE21CC392CA5}" presName="sibTrans" presStyleLbl="sibTrans2D1" presStyleIdx="1" presStyleCnt="5"/>
      <dgm:spPr/>
    </dgm:pt>
    <dgm:pt modelId="{AD53E8E5-F7D9-4959-88EF-1C6C1DD3B317}" type="pres">
      <dgm:prSet presAssocID="{2ADA2DCE-662E-4CEB-9934-AE21CC392CA5}" presName="connectorText" presStyleLbl="sibTrans2D1" presStyleIdx="1" presStyleCnt="5"/>
      <dgm:spPr/>
    </dgm:pt>
    <dgm:pt modelId="{286923E9-BC5A-4441-A851-1DD3098652D5}" type="pres">
      <dgm:prSet presAssocID="{B12DA2FF-AAFA-44BB-A784-E1EA240C9BBA}" presName="node" presStyleLbl="node1" presStyleIdx="2" presStyleCnt="5">
        <dgm:presLayoutVars>
          <dgm:bulletEnabled val="1"/>
        </dgm:presLayoutVars>
      </dgm:prSet>
      <dgm:spPr/>
    </dgm:pt>
    <dgm:pt modelId="{81714510-9426-417E-B102-9E447C2CB4D3}" type="pres">
      <dgm:prSet presAssocID="{BECFEF34-4F82-45E9-8C31-0990C7878B46}" presName="sibTrans" presStyleLbl="sibTrans2D1" presStyleIdx="2" presStyleCnt="5"/>
      <dgm:spPr/>
    </dgm:pt>
    <dgm:pt modelId="{E856906C-74F3-4655-9258-50DAE9891B52}" type="pres">
      <dgm:prSet presAssocID="{BECFEF34-4F82-45E9-8C31-0990C7878B46}" presName="connectorText" presStyleLbl="sibTrans2D1" presStyleIdx="2" presStyleCnt="5"/>
      <dgm:spPr/>
    </dgm:pt>
    <dgm:pt modelId="{EE102C51-CF14-4CC5-82B1-677F1FB46ED3}" type="pres">
      <dgm:prSet presAssocID="{F84130E1-CEDC-4808-9BF6-F7AC89895D95}" presName="node" presStyleLbl="node1" presStyleIdx="3" presStyleCnt="5">
        <dgm:presLayoutVars>
          <dgm:bulletEnabled val="1"/>
        </dgm:presLayoutVars>
      </dgm:prSet>
      <dgm:spPr/>
    </dgm:pt>
    <dgm:pt modelId="{33FC271D-7DAB-45B3-BDAD-11F4A6C75D1F}" type="pres">
      <dgm:prSet presAssocID="{E3039EA1-3A84-47A2-B23F-8AE599173A03}" presName="sibTrans" presStyleLbl="sibTrans2D1" presStyleIdx="3" presStyleCnt="5"/>
      <dgm:spPr/>
    </dgm:pt>
    <dgm:pt modelId="{06BFF0EA-76D8-4B5D-9F0D-B1A7D46ED5BD}" type="pres">
      <dgm:prSet presAssocID="{E3039EA1-3A84-47A2-B23F-8AE599173A03}" presName="connectorText" presStyleLbl="sibTrans2D1" presStyleIdx="3" presStyleCnt="5"/>
      <dgm:spPr/>
    </dgm:pt>
    <dgm:pt modelId="{9F124503-A594-435D-8189-7EAE197C387D}" type="pres">
      <dgm:prSet presAssocID="{C32C4EBE-C624-48D2-BD09-5CFC5F0220E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155D1F0-BEEB-400D-8BBE-F38AB5718BAC}" type="pres">
      <dgm:prSet presAssocID="{893DB355-C345-4C40-9822-63B03B2C4442}" presName="sibTrans" presStyleLbl="sibTrans2D1" presStyleIdx="4" presStyleCnt="5"/>
      <dgm:spPr/>
    </dgm:pt>
    <dgm:pt modelId="{8D1BA962-3FBB-4E6C-892A-43D22D553F50}" type="pres">
      <dgm:prSet presAssocID="{893DB355-C345-4C40-9822-63B03B2C4442}" presName="connectorText" presStyleLbl="sibTrans2D1" presStyleIdx="4" presStyleCnt="5"/>
      <dgm:spPr/>
    </dgm:pt>
  </dgm:ptLst>
  <dgm:cxnLst>
    <dgm:cxn modelId="{C5861E59-6CB9-48B7-9541-9FF4243AF904}" type="presOf" srcId="{C32C4EBE-C624-48D2-BD09-5CFC5F0220EF}" destId="{9F124503-A594-435D-8189-7EAE197C387D}" srcOrd="0" destOrd="0" presId="urn:microsoft.com/office/officeart/2005/8/layout/cycle2"/>
    <dgm:cxn modelId="{980885BE-CFC7-4E1E-9243-C0CCBEF4A573}" srcId="{0503FDBE-3B2F-4F32-8FBE-525CA489505B}" destId="{8B191873-C7D0-46CB-B760-50CD16F6837A}" srcOrd="1" destOrd="0" parTransId="{6DC20BAB-C570-4827-B3E0-758DE9B62FF1}" sibTransId="{2ADA2DCE-662E-4CEB-9934-AE21CC392CA5}"/>
    <dgm:cxn modelId="{C8E6AFCE-351E-4A05-A47E-C8290D2FD610}" type="presOf" srcId="{F84130E1-CEDC-4808-9BF6-F7AC89895D95}" destId="{EE102C51-CF14-4CC5-82B1-677F1FB46ED3}" srcOrd="0" destOrd="0" presId="urn:microsoft.com/office/officeart/2005/8/layout/cycle2"/>
    <dgm:cxn modelId="{AEDB204C-EF5E-4FDD-824B-E640AEACB818}" type="presOf" srcId="{92EEF0CD-298C-4F16-8ECA-5D54D22B5425}" destId="{C2D7FDAB-EC71-4CF9-8C98-718ED9DA3409}" srcOrd="0" destOrd="0" presId="urn:microsoft.com/office/officeart/2005/8/layout/cycle2"/>
    <dgm:cxn modelId="{BDF57447-7B46-4B94-8240-E871326053B1}" srcId="{0503FDBE-3B2F-4F32-8FBE-525CA489505B}" destId="{C32C4EBE-C624-48D2-BD09-5CFC5F0220EF}" srcOrd="4" destOrd="0" parTransId="{94212653-FC29-4ED8-968B-AA2617C27419}" sibTransId="{893DB355-C345-4C40-9822-63B03B2C4442}"/>
    <dgm:cxn modelId="{B66371C2-14AB-4169-89B6-B87609A27B75}" type="presOf" srcId="{8B191873-C7D0-46CB-B760-50CD16F6837A}" destId="{5D03C0B0-2BC3-4936-8D98-874533D4CCC0}" srcOrd="0" destOrd="0" presId="urn:microsoft.com/office/officeart/2005/8/layout/cycle2"/>
    <dgm:cxn modelId="{F01F8AA6-ED88-4F85-9A23-55A1F17CD08C}" type="presOf" srcId="{E3039EA1-3A84-47A2-B23F-8AE599173A03}" destId="{33FC271D-7DAB-45B3-BDAD-11F4A6C75D1F}" srcOrd="0" destOrd="0" presId="urn:microsoft.com/office/officeart/2005/8/layout/cycle2"/>
    <dgm:cxn modelId="{50279022-08CF-458D-9F82-DA617651EF4A}" type="presOf" srcId="{893DB355-C345-4C40-9822-63B03B2C4442}" destId="{D155D1F0-BEEB-400D-8BBE-F38AB5718BAC}" srcOrd="0" destOrd="0" presId="urn:microsoft.com/office/officeart/2005/8/layout/cycle2"/>
    <dgm:cxn modelId="{DFD5B2E2-E3B3-4D76-86B7-C6B91DE2F4A6}" type="presOf" srcId="{2ADA2DCE-662E-4CEB-9934-AE21CC392CA5}" destId="{4D768786-E8F7-47E9-8F47-EC44749CC5AE}" srcOrd="0" destOrd="0" presId="urn:microsoft.com/office/officeart/2005/8/layout/cycle2"/>
    <dgm:cxn modelId="{6DB997D5-D95F-4079-A656-5BC1DA7A12F9}" type="presOf" srcId="{92EEF0CD-298C-4F16-8ECA-5D54D22B5425}" destId="{BBCD9D05-9588-41C7-8FE6-392B133AEC61}" srcOrd="1" destOrd="0" presId="urn:microsoft.com/office/officeart/2005/8/layout/cycle2"/>
    <dgm:cxn modelId="{88B159F6-21CD-41B3-B893-7D1A3FB0ACD5}" type="presOf" srcId="{BECFEF34-4F82-45E9-8C31-0990C7878B46}" destId="{E856906C-74F3-4655-9258-50DAE9891B52}" srcOrd="1" destOrd="0" presId="urn:microsoft.com/office/officeart/2005/8/layout/cycle2"/>
    <dgm:cxn modelId="{C0860AAB-0AF7-4D7F-96CD-4D52FAF22B78}" type="presOf" srcId="{BECFEF34-4F82-45E9-8C31-0990C7878B46}" destId="{81714510-9426-417E-B102-9E447C2CB4D3}" srcOrd="0" destOrd="0" presId="urn:microsoft.com/office/officeart/2005/8/layout/cycle2"/>
    <dgm:cxn modelId="{D8A4B2EF-A53C-4B56-95CF-02FAFD123A3A}" type="presOf" srcId="{0503FDBE-3B2F-4F32-8FBE-525CA489505B}" destId="{2F329B57-EB8D-494A-A433-ECC08400878E}" srcOrd="0" destOrd="0" presId="urn:microsoft.com/office/officeart/2005/8/layout/cycle2"/>
    <dgm:cxn modelId="{F8FEB5E8-D331-493D-998C-B3E941C8542E}" srcId="{0503FDBE-3B2F-4F32-8FBE-525CA489505B}" destId="{B12DA2FF-AAFA-44BB-A784-E1EA240C9BBA}" srcOrd="2" destOrd="0" parTransId="{A973B6EA-F491-4AFA-BFB6-A46C9F40D893}" sibTransId="{BECFEF34-4F82-45E9-8C31-0990C7878B46}"/>
    <dgm:cxn modelId="{70EE1D2A-A4F5-4FBF-93ED-9DF55304D60A}" type="presOf" srcId="{893DB355-C345-4C40-9822-63B03B2C4442}" destId="{8D1BA962-3FBB-4E6C-892A-43D22D553F50}" srcOrd="1" destOrd="0" presId="urn:microsoft.com/office/officeart/2005/8/layout/cycle2"/>
    <dgm:cxn modelId="{44EC69D8-AEE4-4D85-A0FD-736C408D2689}" type="presOf" srcId="{B12DA2FF-AAFA-44BB-A784-E1EA240C9BBA}" destId="{286923E9-BC5A-4441-A851-1DD3098652D5}" srcOrd="0" destOrd="0" presId="urn:microsoft.com/office/officeart/2005/8/layout/cycle2"/>
    <dgm:cxn modelId="{97DFB594-98E8-406E-AB94-25A92E6DF2AE}" type="presOf" srcId="{3DED9339-9564-4780-8240-BA315B645CBA}" destId="{1DB78410-2AB4-4BCB-A02D-813DFDE0CC71}" srcOrd="0" destOrd="0" presId="urn:microsoft.com/office/officeart/2005/8/layout/cycle2"/>
    <dgm:cxn modelId="{A00BC0ED-ECB8-45D6-9C87-7CB723A08CC8}" type="presOf" srcId="{2ADA2DCE-662E-4CEB-9934-AE21CC392CA5}" destId="{AD53E8E5-F7D9-4959-88EF-1C6C1DD3B317}" srcOrd="1" destOrd="0" presId="urn:microsoft.com/office/officeart/2005/8/layout/cycle2"/>
    <dgm:cxn modelId="{F5980E5E-EB0D-498B-8904-A88F32AB1E02}" srcId="{0503FDBE-3B2F-4F32-8FBE-525CA489505B}" destId="{F84130E1-CEDC-4808-9BF6-F7AC89895D95}" srcOrd="3" destOrd="0" parTransId="{E841C6DF-248A-41C8-8FF2-788C1509FA92}" sibTransId="{E3039EA1-3A84-47A2-B23F-8AE599173A03}"/>
    <dgm:cxn modelId="{3B4B338B-77D1-4073-B108-3D76D2D5A15F}" type="presOf" srcId="{E3039EA1-3A84-47A2-B23F-8AE599173A03}" destId="{06BFF0EA-76D8-4B5D-9F0D-B1A7D46ED5BD}" srcOrd="1" destOrd="0" presId="urn:microsoft.com/office/officeart/2005/8/layout/cycle2"/>
    <dgm:cxn modelId="{5EC52E8C-618B-4C5B-AD52-6F2062753BAD}" srcId="{0503FDBE-3B2F-4F32-8FBE-525CA489505B}" destId="{3DED9339-9564-4780-8240-BA315B645CBA}" srcOrd="0" destOrd="0" parTransId="{611EAEB2-0761-4673-8EEC-EF500A714623}" sibTransId="{92EEF0CD-298C-4F16-8ECA-5D54D22B5425}"/>
    <dgm:cxn modelId="{68BF8B91-2D06-4FE8-B84A-DD04A9843F3C}" type="presParOf" srcId="{2F329B57-EB8D-494A-A433-ECC08400878E}" destId="{1DB78410-2AB4-4BCB-A02D-813DFDE0CC71}" srcOrd="0" destOrd="0" presId="urn:microsoft.com/office/officeart/2005/8/layout/cycle2"/>
    <dgm:cxn modelId="{8E26B832-9CE7-4A84-AFD1-4901DC040188}" type="presParOf" srcId="{2F329B57-EB8D-494A-A433-ECC08400878E}" destId="{C2D7FDAB-EC71-4CF9-8C98-718ED9DA3409}" srcOrd="1" destOrd="0" presId="urn:microsoft.com/office/officeart/2005/8/layout/cycle2"/>
    <dgm:cxn modelId="{9494C11E-0E03-4F72-9191-3EB850644378}" type="presParOf" srcId="{C2D7FDAB-EC71-4CF9-8C98-718ED9DA3409}" destId="{BBCD9D05-9588-41C7-8FE6-392B133AEC61}" srcOrd="0" destOrd="0" presId="urn:microsoft.com/office/officeart/2005/8/layout/cycle2"/>
    <dgm:cxn modelId="{223583F8-4A21-41D4-BD01-C5B50439664B}" type="presParOf" srcId="{2F329B57-EB8D-494A-A433-ECC08400878E}" destId="{5D03C0B0-2BC3-4936-8D98-874533D4CCC0}" srcOrd="2" destOrd="0" presId="urn:microsoft.com/office/officeart/2005/8/layout/cycle2"/>
    <dgm:cxn modelId="{DFDEE92B-9A48-4704-8C0E-002F3646A655}" type="presParOf" srcId="{2F329B57-EB8D-494A-A433-ECC08400878E}" destId="{4D768786-E8F7-47E9-8F47-EC44749CC5AE}" srcOrd="3" destOrd="0" presId="urn:microsoft.com/office/officeart/2005/8/layout/cycle2"/>
    <dgm:cxn modelId="{02B06A10-EDC9-471B-9DFD-FAD5E8753196}" type="presParOf" srcId="{4D768786-E8F7-47E9-8F47-EC44749CC5AE}" destId="{AD53E8E5-F7D9-4959-88EF-1C6C1DD3B317}" srcOrd="0" destOrd="0" presId="urn:microsoft.com/office/officeart/2005/8/layout/cycle2"/>
    <dgm:cxn modelId="{DD329D45-2EAA-420D-A884-6118EE05BEA5}" type="presParOf" srcId="{2F329B57-EB8D-494A-A433-ECC08400878E}" destId="{286923E9-BC5A-4441-A851-1DD3098652D5}" srcOrd="4" destOrd="0" presId="urn:microsoft.com/office/officeart/2005/8/layout/cycle2"/>
    <dgm:cxn modelId="{5B138E94-A5CC-4792-B8E9-C35DCF1CEDAD}" type="presParOf" srcId="{2F329B57-EB8D-494A-A433-ECC08400878E}" destId="{81714510-9426-417E-B102-9E447C2CB4D3}" srcOrd="5" destOrd="0" presId="urn:microsoft.com/office/officeart/2005/8/layout/cycle2"/>
    <dgm:cxn modelId="{213FF33E-9FE8-4914-94A7-335D1022129C}" type="presParOf" srcId="{81714510-9426-417E-B102-9E447C2CB4D3}" destId="{E856906C-74F3-4655-9258-50DAE9891B52}" srcOrd="0" destOrd="0" presId="urn:microsoft.com/office/officeart/2005/8/layout/cycle2"/>
    <dgm:cxn modelId="{C72B0FE7-CB03-4ADA-89C5-EAD6FBD16AA0}" type="presParOf" srcId="{2F329B57-EB8D-494A-A433-ECC08400878E}" destId="{EE102C51-CF14-4CC5-82B1-677F1FB46ED3}" srcOrd="6" destOrd="0" presId="urn:microsoft.com/office/officeart/2005/8/layout/cycle2"/>
    <dgm:cxn modelId="{2CDEB4AB-4107-4168-AFE5-21463E28D8C5}" type="presParOf" srcId="{2F329B57-EB8D-494A-A433-ECC08400878E}" destId="{33FC271D-7DAB-45B3-BDAD-11F4A6C75D1F}" srcOrd="7" destOrd="0" presId="urn:microsoft.com/office/officeart/2005/8/layout/cycle2"/>
    <dgm:cxn modelId="{32293B1C-4AD9-46FA-8DDD-F181AB06ADE7}" type="presParOf" srcId="{33FC271D-7DAB-45B3-BDAD-11F4A6C75D1F}" destId="{06BFF0EA-76D8-4B5D-9F0D-B1A7D46ED5BD}" srcOrd="0" destOrd="0" presId="urn:microsoft.com/office/officeart/2005/8/layout/cycle2"/>
    <dgm:cxn modelId="{9F93CC45-B547-493A-9AF9-23C7BB5FE79A}" type="presParOf" srcId="{2F329B57-EB8D-494A-A433-ECC08400878E}" destId="{9F124503-A594-435D-8189-7EAE197C387D}" srcOrd="8" destOrd="0" presId="urn:microsoft.com/office/officeart/2005/8/layout/cycle2"/>
    <dgm:cxn modelId="{F5A04618-AEBD-4F76-8A11-92C3D2468E79}" type="presParOf" srcId="{2F329B57-EB8D-494A-A433-ECC08400878E}" destId="{D155D1F0-BEEB-400D-8BBE-F38AB5718BAC}" srcOrd="9" destOrd="0" presId="urn:microsoft.com/office/officeart/2005/8/layout/cycle2"/>
    <dgm:cxn modelId="{1174047E-729C-4504-840A-4E1CEE6BCFBB}" type="presParOf" srcId="{D155D1F0-BEEB-400D-8BBE-F38AB5718BAC}" destId="{8D1BA962-3FBB-4E6C-892A-43D22D553F50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DB78410-2AB4-4BCB-A02D-813DFDE0CC71}">
      <dsp:nvSpPr>
        <dsp:cNvPr id="0" name=""/>
        <dsp:cNvSpPr/>
      </dsp:nvSpPr>
      <dsp:spPr>
        <a:xfrm>
          <a:off x="3298382" y="1382"/>
          <a:ext cx="1618604" cy="16186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glow rad="63500">
            <a:schemeClr val="l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/>
            <a:t>RECHERCHER</a:t>
          </a:r>
          <a:endParaRPr lang="fr-FR" sz="1500" b="1" kern="1200" dirty="0"/>
        </a:p>
      </dsp:txBody>
      <dsp:txXfrm>
        <a:off x="3298382" y="1382"/>
        <a:ext cx="1618604" cy="1618604"/>
      </dsp:txXfrm>
    </dsp:sp>
    <dsp:sp modelId="{C2D7FDAB-EC71-4CF9-8C98-718ED9DA3409}">
      <dsp:nvSpPr>
        <dsp:cNvPr id="0" name=""/>
        <dsp:cNvSpPr/>
      </dsp:nvSpPr>
      <dsp:spPr>
        <a:xfrm rot="2160000">
          <a:off x="4865533" y="1244012"/>
          <a:ext cx="429039" cy="546278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glow rad="63500">
            <a:schemeClr val="dk2">
              <a:tint val="60000"/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z="-600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b="1" kern="1200"/>
        </a:p>
      </dsp:txBody>
      <dsp:txXfrm rot="2160000">
        <a:off x="4865533" y="1244012"/>
        <a:ext cx="429039" cy="546278"/>
      </dsp:txXfrm>
    </dsp:sp>
    <dsp:sp modelId="{5D03C0B0-2BC3-4936-8D98-874533D4CCC0}">
      <dsp:nvSpPr>
        <dsp:cNvPr id="0" name=""/>
        <dsp:cNvSpPr/>
      </dsp:nvSpPr>
      <dsp:spPr>
        <a:xfrm>
          <a:off x="5262766" y="1428591"/>
          <a:ext cx="1618604" cy="16186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glow rad="63500">
            <a:schemeClr val="l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/>
            <a:t>ANALYSER</a:t>
          </a:r>
          <a:endParaRPr lang="fr-FR" sz="1500" b="1" kern="1200" dirty="0"/>
        </a:p>
      </dsp:txBody>
      <dsp:txXfrm>
        <a:off x="5262766" y="1428591"/>
        <a:ext cx="1618604" cy="1618604"/>
      </dsp:txXfrm>
    </dsp:sp>
    <dsp:sp modelId="{4D768786-E8F7-47E9-8F47-EC44749CC5AE}">
      <dsp:nvSpPr>
        <dsp:cNvPr id="0" name=""/>
        <dsp:cNvSpPr/>
      </dsp:nvSpPr>
      <dsp:spPr>
        <a:xfrm rot="6480000">
          <a:off x="5486137" y="3107841"/>
          <a:ext cx="429039" cy="546278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glow rad="63500">
            <a:schemeClr val="dk2">
              <a:tint val="60000"/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z="-600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b="1" kern="1200"/>
        </a:p>
      </dsp:txBody>
      <dsp:txXfrm rot="6480000">
        <a:off x="5486137" y="3107841"/>
        <a:ext cx="429039" cy="546278"/>
      </dsp:txXfrm>
    </dsp:sp>
    <dsp:sp modelId="{286923E9-BC5A-4441-A851-1DD3098652D5}">
      <dsp:nvSpPr>
        <dsp:cNvPr id="0" name=""/>
        <dsp:cNvSpPr/>
      </dsp:nvSpPr>
      <dsp:spPr>
        <a:xfrm>
          <a:off x="4512438" y="3737863"/>
          <a:ext cx="1618604" cy="16186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glow rad="63500">
            <a:schemeClr val="l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/>
            <a:t>COMPARER</a:t>
          </a:r>
          <a:endParaRPr lang="fr-FR" sz="1500" b="1" kern="1200" dirty="0"/>
        </a:p>
      </dsp:txBody>
      <dsp:txXfrm>
        <a:off x="4512438" y="3737863"/>
        <a:ext cx="1618604" cy="1618604"/>
      </dsp:txXfrm>
    </dsp:sp>
    <dsp:sp modelId="{81714510-9426-417E-B102-9E447C2CB4D3}">
      <dsp:nvSpPr>
        <dsp:cNvPr id="0" name=""/>
        <dsp:cNvSpPr/>
      </dsp:nvSpPr>
      <dsp:spPr>
        <a:xfrm rot="10800000">
          <a:off x="3905308" y="4274025"/>
          <a:ext cx="429039" cy="546278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glow rad="63500">
            <a:schemeClr val="dk2">
              <a:tint val="60000"/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z="-600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b="1" kern="1200"/>
        </a:p>
      </dsp:txBody>
      <dsp:txXfrm rot="10800000">
        <a:off x="3905308" y="4274025"/>
        <a:ext cx="429039" cy="546278"/>
      </dsp:txXfrm>
    </dsp:sp>
    <dsp:sp modelId="{EE102C51-CF14-4CC5-82B1-677F1FB46ED3}">
      <dsp:nvSpPr>
        <dsp:cNvPr id="0" name=""/>
        <dsp:cNvSpPr/>
      </dsp:nvSpPr>
      <dsp:spPr>
        <a:xfrm>
          <a:off x="2084326" y="3737863"/>
          <a:ext cx="1618604" cy="16186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glow rad="63500">
            <a:schemeClr val="l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/>
            <a:t>TROUVER</a:t>
          </a:r>
          <a:endParaRPr lang="fr-FR" sz="1500" b="1" kern="1200" dirty="0"/>
        </a:p>
      </dsp:txBody>
      <dsp:txXfrm>
        <a:off x="2084326" y="3737863"/>
        <a:ext cx="1618604" cy="1618604"/>
      </dsp:txXfrm>
    </dsp:sp>
    <dsp:sp modelId="{33FC271D-7DAB-45B3-BDAD-11F4A6C75D1F}">
      <dsp:nvSpPr>
        <dsp:cNvPr id="0" name=""/>
        <dsp:cNvSpPr/>
      </dsp:nvSpPr>
      <dsp:spPr>
        <a:xfrm rot="15120000">
          <a:off x="2307697" y="3130938"/>
          <a:ext cx="429039" cy="546278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glow rad="63500">
            <a:schemeClr val="dk2">
              <a:tint val="60000"/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z="-600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b="1" kern="1200"/>
        </a:p>
      </dsp:txBody>
      <dsp:txXfrm rot="15120000">
        <a:off x="2307697" y="3130938"/>
        <a:ext cx="429039" cy="546278"/>
      </dsp:txXfrm>
    </dsp:sp>
    <dsp:sp modelId="{9F124503-A594-435D-8189-7EAE197C387D}">
      <dsp:nvSpPr>
        <dsp:cNvPr id="0" name=""/>
        <dsp:cNvSpPr/>
      </dsp:nvSpPr>
      <dsp:spPr>
        <a:xfrm>
          <a:off x="1333998" y="1428591"/>
          <a:ext cx="1618604" cy="16186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glow rad="63500">
            <a:schemeClr val="l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/>
            <a:t>MONTRER</a:t>
          </a:r>
          <a:endParaRPr lang="fr-FR" sz="1500" b="1" kern="1200" dirty="0"/>
        </a:p>
      </dsp:txBody>
      <dsp:txXfrm>
        <a:off x="1333998" y="1428591"/>
        <a:ext cx="1618604" cy="1618604"/>
      </dsp:txXfrm>
    </dsp:sp>
    <dsp:sp modelId="{D155D1F0-BEEB-400D-8BBE-F38AB5718BAC}">
      <dsp:nvSpPr>
        <dsp:cNvPr id="0" name=""/>
        <dsp:cNvSpPr/>
      </dsp:nvSpPr>
      <dsp:spPr>
        <a:xfrm rot="19440000">
          <a:off x="2901149" y="1258286"/>
          <a:ext cx="429039" cy="546278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glow rad="63500">
            <a:schemeClr val="dk2">
              <a:tint val="60000"/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z="-600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b="1" kern="1200"/>
        </a:p>
      </dsp:txBody>
      <dsp:txXfrm rot="19440000">
        <a:off x="2901149" y="1258286"/>
        <a:ext cx="429039" cy="5462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3/26/2010</a:t>
            </a:fld>
            <a:endParaRPr lang="en-US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3/26/2010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3/26/2010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3/26/2010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e lib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e lib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e lib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e lib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e lib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e lib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e lib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e lib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e lib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e lib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e lib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e lib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e lib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e lib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3/26/2010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3/26/2010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3/26/2010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3/26/2010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3/26/2010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3/26/2010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e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necteur droit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grpSp>
        <p:nvGrpSpPr>
          <p:cNvPr id="14" name="Groupe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necteur droit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e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necteur droit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3/26/2010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7C9B81F-C347-4BEF-BFDF-29C42F48304A}" type="datetimeFigureOut">
              <a:rPr lang="en-US" smtClean="0"/>
              <a:pPr/>
              <a:t>3/26/2010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714712" y="214290"/>
            <a:ext cx="5429288" cy="1214446"/>
          </a:xfrm>
        </p:spPr>
        <p:txBody>
          <a:bodyPr>
            <a:normAutofit/>
          </a:bodyPr>
          <a:lstStyle/>
          <a:p>
            <a:r>
              <a:rPr lang="fr-FR" sz="4800" dirty="0" smtClean="0"/>
              <a:t>POWERPOINT ONLydoo</a:t>
            </a:r>
            <a:endParaRPr lang="fr-FR" sz="4800" dirty="0"/>
          </a:p>
        </p:txBody>
      </p:sp>
      <p:graphicFrame>
        <p:nvGraphicFramePr>
          <p:cNvPr id="4" name="Diagramme 3"/>
          <p:cNvGraphicFramePr/>
          <p:nvPr/>
        </p:nvGraphicFramePr>
        <p:xfrm>
          <a:off x="500034" y="1142984"/>
          <a:ext cx="8215370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tro">
  <a:themeElements>
    <a:clrScheme name="Mé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Personnalisé 1">
      <a:majorFont>
        <a:latin typeface="One Stroke Script LET"/>
        <a:ea typeface=""/>
        <a:cs typeface=""/>
      </a:majorFont>
      <a:minorFont>
        <a:latin typeface="Calibri"/>
        <a:ea typeface=""/>
        <a:cs typeface=""/>
      </a:minorFont>
    </a:fontScheme>
    <a:fmtScheme name="Mé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147</TotalTime>
  <Words>7</Words>
  <Application>Microsoft Office PowerPoint</Application>
  <PresentationFormat>Affichage à l'écran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Métro</vt:lpstr>
      <vt:lpstr>POWERPOINT ONLydoo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TRAVAIL et REUSSITE</dc:title>
  <dc:creator>onlydoo</dc:creator>
  <cp:lastModifiedBy>onlydoo</cp:lastModifiedBy>
  <cp:revision>15</cp:revision>
  <dcterms:created xsi:type="dcterms:W3CDTF">2010-03-26T16:47:51Z</dcterms:created>
  <dcterms:modified xsi:type="dcterms:W3CDTF">2010-03-26T19:15:00Z</dcterms:modified>
</cp:coreProperties>
</file>