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26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cote-arriere-plan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539130"/>
            <a:ext cx="9144000" cy="377974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0"/>
            <a:ext cx="9144000" cy="170080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75656" y="306896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style des sous-titres du masque</a:t>
            </a:r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056784" cy="1143000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5157192"/>
            <a:ext cx="9144000" cy="170080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7A3C5-F362-4EFA-AE9D-EF53F55820A0}" type="datetimeFigureOut">
              <a:rPr lang="fr-FR" smtClean="0"/>
              <a:t>30/08/2012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EAEF-795F-4F93-BC8B-083FC3F7BCC5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7A3C5-F362-4EFA-AE9D-EF53F55820A0}" type="datetimeFigureOut">
              <a:rPr lang="fr-FR" smtClean="0"/>
              <a:t>30/08/2012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EAEF-795F-4F93-BC8B-083FC3F7BCC5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512" y="3933056"/>
            <a:ext cx="684076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1520" y="2132856"/>
            <a:ext cx="6696744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7160" y="1600200"/>
            <a:ext cx="353873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851920" y="1600200"/>
            <a:ext cx="331236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7A3C5-F362-4EFA-AE9D-EF53F55820A0}" type="datetimeFigureOut">
              <a:rPr lang="fr-FR" smtClean="0"/>
              <a:t>30/08/2012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EAEF-795F-4F93-BC8B-083FC3F7BCC5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7A3C5-F362-4EFA-AE9D-EF53F55820A0}" type="datetimeFigureOut">
              <a:rPr lang="fr-FR" smtClean="0"/>
              <a:t>30/08/2012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EAEF-795F-4F93-BC8B-083FC3F7BCC5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7A3C5-F362-4EFA-AE9D-EF53F55820A0}" type="datetimeFigureOut">
              <a:rPr lang="fr-FR" smtClean="0"/>
              <a:t>30/08/2012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FEAEF-795F-4F93-BC8B-083FC3F7BCC5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705678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7504" y="1628800"/>
            <a:ext cx="691276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7A3C5-F362-4EFA-AE9D-EF53F55820A0}" type="datetimeFigureOut">
              <a:rPr lang="fr-FR" smtClean="0"/>
              <a:t>30/08/2012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FEAEF-795F-4F93-BC8B-083FC3F7BCC5}" type="slidenum">
              <a:rPr lang="fr-FR" smtClean="0"/>
              <a:t>‹N°›</a:t>
            </a:fld>
            <a:endParaRPr lang="fr-FR"/>
          </a:p>
        </p:txBody>
      </p:sp>
      <p:pic>
        <p:nvPicPr>
          <p:cNvPr id="7" name="Image 6" descr="banniere-vert-cote-arriereplan.jpg"/>
          <p:cNvPicPr>
            <a:picLocks noChangeAspect="1"/>
          </p:cNvPicPr>
          <p:nvPr userDrawn="1"/>
        </p:nvPicPr>
        <p:blipFill>
          <a:blip r:embed="rId13" cstate="print"/>
          <a:srcRect r="26328"/>
          <a:stretch>
            <a:fillRect/>
          </a:stretch>
        </p:blipFill>
        <p:spPr>
          <a:xfrm>
            <a:off x="7308304" y="0"/>
            <a:ext cx="1835696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772400" cy="1470025"/>
          </a:xfrm>
        </p:spPr>
        <p:txBody>
          <a:bodyPr/>
          <a:lstStyle/>
          <a:p>
            <a:r>
              <a:rPr lang="fr-FR" dirty="0" smtClean="0"/>
              <a:t>Powerpoint ONLYDOO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755576" y="2780928"/>
            <a:ext cx="5472608" cy="1752600"/>
          </a:xfrm>
        </p:spPr>
        <p:txBody>
          <a:bodyPr/>
          <a:lstStyle/>
          <a:p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Onlydoo.com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Présentation Powerpoint</a:t>
            </a:r>
            <a:endParaRPr lang="fr-F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5</Words>
  <Application>Microsoft Office PowerPoint</Application>
  <PresentationFormat>Affichage à l'écran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Powerpoint ONLYDOO</vt:lpstr>
      <vt:lpstr>Onlydoo.com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 </dc:creator>
  <cp:lastModifiedBy> </cp:lastModifiedBy>
  <cp:revision>6</cp:revision>
  <dcterms:created xsi:type="dcterms:W3CDTF">2012-08-30T10:35:35Z</dcterms:created>
  <dcterms:modified xsi:type="dcterms:W3CDTF">2012-08-30T11:27:29Z</dcterms:modified>
</cp:coreProperties>
</file>