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1" autoAdjust="0"/>
    <p:restoredTop sz="94660"/>
  </p:normalViewPr>
  <p:slideViewPr>
    <p:cSldViewPr>
      <p:cViewPr varScale="1">
        <p:scale>
          <a:sx n="48" d="100"/>
          <a:sy n="48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 cstate="print">
            <a:lum/>
          </a:blip>
          <a:srcRect/>
          <a:stretch>
            <a:fillRect l="-61000" r="-6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4869160"/>
            <a:ext cx="6400800" cy="1248544"/>
          </a:xfrm>
          <a:solidFill>
            <a:srgbClr val="7030A0">
              <a:alpha val="27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CFF37-C7AD-419C-9962-7DFD171F26BB}" type="datetimeFigureOut">
              <a:rPr lang="fr-FR" smtClean="0"/>
              <a:t>12/09/2012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8CD69-3DF0-4EFF-B7A1-797647D09B4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Onlydoo.com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19872" y="2996952"/>
            <a:ext cx="2376264" cy="720080"/>
          </a:xfrm>
        </p:spPr>
        <p:txBody>
          <a:bodyPr/>
          <a:lstStyle/>
          <a:p>
            <a:r>
              <a:rPr lang="fr-FR" dirty="0" smtClean="0"/>
              <a:t>Powerpoint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2">
      <a:dk1>
        <a:srgbClr val="FFFFFF"/>
      </a:dk1>
      <a:lt1>
        <a:srgbClr val="FFFFFF"/>
      </a:lt1>
      <a:dk2>
        <a:srgbClr val="FFFFFF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Onlydoo.com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 </cp:lastModifiedBy>
  <cp:revision>2</cp:revision>
  <dcterms:created xsi:type="dcterms:W3CDTF">2012-09-12T13:52:26Z</dcterms:created>
  <dcterms:modified xsi:type="dcterms:W3CDTF">2012-09-12T14:10:33Z</dcterms:modified>
</cp:coreProperties>
</file>