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46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 bwMode="auto">
      <p:bgPr>
        <a:blipFill dpi="0" rotWithShape="0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8463" y="238125"/>
            <a:ext cx="8455025" cy="995363"/>
          </a:xfrm>
        </p:spPr>
        <p:txBody>
          <a:bodyPr/>
          <a:lstStyle>
            <a:lvl1pPr>
              <a:defRPr sz="460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8463" y="1230313"/>
            <a:ext cx="6400800" cy="587375"/>
          </a:xfrm>
          <a:effectLst>
            <a:outerShdw dist="35921" dir="2700000" algn="ctr" rotWithShape="0">
              <a:srgbClr val="000000"/>
            </a:outerShdw>
          </a:effectLst>
        </p:spPr>
        <p:txBody>
          <a:bodyPr/>
          <a:lstStyle>
            <a:lvl1pPr marL="0" indent="0">
              <a:buFontTx/>
              <a:buNone/>
              <a:defRPr sz="2400">
                <a:solidFill>
                  <a:srgbClr val="CC99FF"/>
                </a:solidFill>
              </a:defRPr>
            </a:lvl1pPr>
          </a:lstStyle>
          <a:p>
            <a:r>
              <a:rPr lang="fr-FR" smtClean="0"/>
              <a:t>Cliquez pour modifier le style des sous-titres du masque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7C9B81F-C347-4BEF-BFDF-29C42F48304A}" type="datetimeFigureOut">
              <a:rPr lang="en-US" smtClean="0"/>
              <a:pPr/>
              <a:t>12/17/2010</a:t>
            </a:fld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kumimoji="0"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C9B81F-C347-4BEF-BFDF-29C42F48304A}" type="datetimeFigureOut">
              <a:rPr lang="en-US" smtClean="0"/>
              <a:pPr/>
              <a:t>12/17/2010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400050"/>
            <a:ext cx="2057400" cy="5726113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400050"/>
            <a:ext cx="6019800" cy="5726113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C9B81F-C347-4BEF-BFDF-29C42F48304A}" type="datetimeFigureOut">
              <a:rPr lang="en-US" smtClean="0"/>
              <a:pPr/>
              <a:t>12/17/2010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C9B81F-C347-4BEF-BFDF-29C42F48304A}" type="datetimeFigureOut">
              <a:rPr lang="en-US" smtClean="0"/>
              <a:pPr/>
              <a:t>12/17/2010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C9B81F-C347-4BEF-BFDF-29C42F48304A}" type="datetimeFigureOut">
              <a:rPr lang="en-US" smtClean="0"/>
              <a:pPr/>
              <a:t>12/17/2010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C9B81F-C347-4BEF-BFDF-29C42F48304A}" type="datetimeFigureOut">
              <a:rPr lang="en-US" smtClean="0"/>
              <a:pPr/>
              <a:t>12/17/2010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C9B81F-C347-4BEF-BFDF-29C42F48304A}" type="datetimeFigureOut">
              <a:rPr lang="en-US" smtClean="0"/>
              <a:pPr/>
              <a:t>12/17/2010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C9B81F-C347-4BEF-BFDF-29C42F48304A}" type="datetimeFigureOut">
              <a:rPr lang="en-US" smtClean="0"/>
              <a:pPr/>
              <a:t>12/17/2010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C9B81F-C347-4BEF-BFDF-29C42F48304A}" type="datetimeFigureOut">
              <a:rPr lang="en-US" smtClean="0"/>
              <a:pPr/>
              <a:t>12/17/2010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C9B81F-C347-4BEF-BFDF-29C42F48304A}" type="datetimeFigureOut">
              <a:rPr lang="en-US" smtClean="0"/>
              <a:pPr/>
              <a:t>12/17/2010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C9B81F-C347-4BEF-BFDF-29C42F48304A}" type="datetimeFigureOut">
              <a:rPr lang="en-US" smtClean="0"/>
              <a:pPr/>
              <a:t>12/17/2010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00050"/>
            <a:ext cx="8229600" cy="105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47C9B81F-C347-4BEF-BFDF-29C42F48304A}" type="datetimeFigureOut">
              <a:rPr lang="en-US" smtClean="0"/>
              <a:pPr/>
              <a:t>12/17/2010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algn="l" eaLnBrk="1" latinLnBrk="0" hangingPunct="1"/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Présentation Powerpoint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Onlydoo.com</a:t>
            </a:r>
            <a:endParaRPr lang="fr-F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3">
      <a:dk1>
        <a:srgbClr val="777777"/>
      </a:dk1>
      <a:lt1>
        <a:srgbClr val="FFFFFF"/>
      </a:lt1>
      <a:dk2>
        <a:srgbClr val="000000"/>
      </a:dk2>
      <a:lt2>
        <a:srgbClr val="FFFFFF"/>
      </a:lt2>
      <a:accent1>
        <a:srgbClr val="6699FF"/>
      </a:accent1>
      <a:accent2>
        <a:srgbClr val="9999FF"/>
      </a:accent2>
      <a:accent3>
        <a:srgbClr val="AAAAAA"/>
      </a:accent3>
      <a:accent4>
        <a:srgbClr val="DADADA"/>
      </a:accent4>
      <a:accent5>
        <a:srgbClr val="B8CAFF"/>
      </a:accent5>
      <a:accent6>
        <a:srgbClr val="8A8AE7"/>
      </a:accent6>
      <a:hlink>
        <a:srgbClr val="FF6699"/>
      </a:hlink>
      <a:folHlink>
        <a:srgbClr val="CC99FF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777777"/>
        </a:dk1>
        <a:lt1>
          <a:srgbClr val="FFFFFF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99FF"/>
        </a:accent2>
        <a:accent3>
          <a:srgbClr val="AAAAAA"/>
        </a:accent3>
        <a:accent4>
          <a:srgbClr val="DADADA"/>
        </a:accent4>
        <a:accent5>
          <a:srgbClr val="B8CAFF"/>
        </a:accent5>
        <a:accent6>
          <a:srgbClr val="8A8AE7"/>
        </a:accent6>
        <a:hlink>
          <a:srgbClr val="FF6699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Photography_co_15 PowerPlugs Templates for PowerPoint</Template>
  <TotalTime>244</TotalTime>
  <Words>3</Words>
  <Application>Microsoft Office PowerPoint</Application>
  <PresentationFormat>Affichage à l'écran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Default Design</vt:lpstr>
      <vt:lpstr>Présentation Powerpoint</vt:lpstr>
      <vt:lpstr>Diapositive 2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onlydoo</dc:creator>
  <cp:lastModifiedBy>onlydoo</cp:lastModifiedBy>
  <cp:revision>2</cp:revision>
  <dcterms:created xsi:type="dcterms:W3CDTF">2010-12-11T13:26:36Z</dcterms:created>
  <dcterms:modified xsi:type="dcterms:W3CDTF">2010-12-17T18:47:14Z</dcterms:modified>
</cp:coreProperties>
</file>