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0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 bwMode="gray">
      <p:bgPr>
        <a:blipFill dpi="0" rotWithShape="0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25425"/>
            <a:ext cx="7239000" cy="993775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143000"/>
            <a:ext cx="6400800" cy="6858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6896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16896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16896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274638"/>
            <a:ext cx="7086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66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6/3/2011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66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Mouvement</a:t>
            </a:r>
            <a:endParaRPr lang="fr-FR" dirty="0"/>
          </a:p>
        </p:txBody>
      </p:sp>
      <p:sp>
        <p:nvSpPr>
          <p:cNvPr id="4" name="Flèche droite rayée 3"/>
          <p:cNvSpPr/>
          <p:nvPr/>
        </p:nvSpPr>
        <p:spPr>
          <a:xfrm rot="19951733">
            <a:off x="6234717" y="2043218"/>
            <a:ext cx="1748559" cy="1080120"/>
          </a:xfrm>
          <a:prstGeom prst="stripedRightArrow">
            <a:avLst/>
          </a:prstGeom>
          <a:gradFill flip="none" rotWithShape="1">
            <a:gsLst>
              <a:gs pos="25000">
                <a:srgbClr val="FF0000">
                  <a:alpha val="30000"/>
                </a:srgbClr>
              </a:gs>
              <a:gs pos="29000">
                <a:srgbClr val="FF0000">
                  <a:alpha val="35000"/>
                </a:srgbClr>
              </a:gs>
              <a:gs pos="30000">
                <a:srgbClr val="FF0000">
                  <a:alpha val="38000"/>
                </a:srgbClr>
              </a:gs>
              <a:gs pos="70000">
                <a:srgbClr val="FF0000">
                  <a:alpha val="53000"/>
                </a:srgbClr>
              </a:gs>
              <a:gs pos="100000">
                <a:srgbClr val="FF0000"/>
              </a:gs>
            </a:gsLst>
            <a:lin ang="0" scaled="0"/>
            <a:tileRect/>
          </a:gra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50800" dir="5400000"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6059016" cy="1143000"/>
          </a:xfrm>
        </p:spPr>
        <p:txBody>
          <a:bodyPr/>
          <a:lstStyle/>
          <a:p>
            <a:r>
              <a:rPr lang="fr-FR" dirty="0" smtClean="0"/>
              <a:t>Objectif dessiner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187624" y="4437112"/>
            <a:ext cx="6840760" cy="216024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rectangle 5"/>
          <p:cNvSpPr/>
          <p:nvPr/>
        </p:nvSpPr>
        <p:spPr>
          <a:xfrm>
            <a:off x="4499992" y="4653136"/>
            <a:ext cx="1296144" cy="2204864"/>
          </a:xfrm>
          <a:prstGeom prst="rtTriangle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ogner un rectangle avec un coin du même côté 6"/>
          <p:cNvSpPr/>
          <p:nvPr/>
        </p:nvSpPr>
        <p:spPr>
          <a:xfrm>
            <a:off x="1547664" y="3861048"/>
            <a:ext cx="1584176" cy="576064"/>
          </a:xfrm>
          <a:prstGeom prst="snip2Same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 kg</a:t>
            </a:r>
            <a:endParaRPr lang="fr-FR" dirty="0"/>
          </a:p>
        </p:txBody>
      </p:sp>
      <p:sp>
        <p:nvSpPr>
          <p:cNvPr id="28" name="Larme 27"/>
          <p:cNvSpPr/>
          <p:nvPr/>
        </p:nvSpPr>
        <p:spPr>
          <a:xfrm rot="11305181">
            <a:off x="2267744" y="3501008"/>
            <a:ext cx="288032" cy="360040"/>
          </a:xfrm>
          <a:prstGeom prst="teardrop">
            <a:avLst/>
          </a:prstGeom>
          <a:noFill/>
          <a:ln w="539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78" name="Groupe 177"/>
          <p:cNvGrpSpPr/>
          <p:nvPr/>
        </p:nvGrpSpPr>
        <p:grpSpPr>
          <a:xfrm>
            <a:off x="5796136" y="1628800"/>
            <a:ext cx="576064" cy="936104"/>
            <a:chOff x="3707904" y="1517509"/>
            <a:chExt cx="3600400" cy="2815690"/>
          </a:xfrm>
        </p:grpSpPr>
        <p:sp>
          <p:nvSpPr>
            <p:cNvPr id="179" name="Forme libre 178"/>
            <p:cNvSpPr/>
            <p:nvPr/>
          </p:nvSpPr>
          <p:spPr>
            <a:xfrm rot="15047564">
              <a:off x="4100259" y="1509502"/>
              <a:ext cx="2815690" cy="2831704"/>
            </a:xfrm>
            <a:custGeom>
              <a:avLst/>
              <a:gdLst>
                <a:gd name="connsiteX0" fmla="*/ 51888 w 142199"/>
                <a:gd name="connsiteY0" fmla="*/ 169333 h 440266"/>
                <a:gd name="connsiteX1" fmla="*/ 51888 w 142199"/>
                <a:gd name="connsiteY1" fmla="*/ 169333 h 440266"/>
                <a:gd name="connsiteX2" fmla="*/ 6732 w 142199"/>
                <a:gd name="connsiteY2" fmla="*/ 304800 h 440266"/>
                <a:gd name="connsiteX3" fmla="*/ 51888 w 142199"/>
                <a:gd name="connsiteY3" fmla="*/ 440266 h 440266"/>
                <a:gd name="connsiteX4" fmla="*/ 142199 w 142199"/>
                <a:gd name="connsiteY4" fmla="*/ 0 h 440266"/>
                <a:gd name="connsiteX5" fmla="*/ 29310 w 142199"/>
                <a:gd name="connsiteY5" fmla="*/ 214489 h 440266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42188 w 155077"/>
                <a:gd name="connsiteY6" fmla="*/ 214489 h 523958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40906 w 155077"/>
                <a:gd name="connsiteY2" fmla="*/ 331978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93048 w 155077"/>
                <a:gd name="connsiteY0" fmla="*/ 153148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077" h="523958">
                  <a:moveTo>
                    <a:pt x="93048" y="153148"/>
                  </a:moveTo>
                  <a:lnTo>
                    <a:pt x="58834" y="240087"/>
                  </a:lnTo>
                  <a:cubicBezTo>
                    <a:pt x="51381" y="261300"/>
                    <a:pt x="43544" y="299791"/>
                    <a:pt x="37161" y="327594"/>
                  </a:cubicBezTo>
                  <a:cubicBezTo>
                    <a:pt x="30778" y="355397"/>
                    <a:pt x="23878" y="369012"/>
                    <a:pt x="20537" y="406903"/>
                  </a:cubicBezTo>
                  <a:lnTo>
                    <a:pt x="0" y="523958"/>
                  </a:lnTo>
                  <a:cubicBezTo>
                    <a:pt x="26175" y="460532"/>
                    <a:pt x="50587" y="434663"/>
                    <a:pt x="78526" y="333681"/>
                  </a:cubicBezTo>
                  <a:lnTo>
                    <a:pt x="155077" y="0"/>
                  </a:lnTo>
                  <a:lnTo>
                    <a:pt x="108197" y="128551"/>
                  </a:ln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80" name="Groupe 43"/>
            <p:cNvGrpSpPr/>
            <p:nvPr/>
          </p:nvGrpSpPr>
          <p:grpSpPr>
            <a:xfrm>
              <a:off x="3707904" y="2061673"/>
              <a:ext cx="3600400" cy="2190204"/>
              <a:chOff x="3707904" y="2061673"/>
              <a:chExt cx="3600400" cy="2190204"/>
            </a:xfrm>
          </p:grpSpPr>
          <p:sp>
            <p:nvSpPr>
              <p:cNvPr id="181" name="ZoneTexte 180"/>
              <p:cNvSpPr txBox="1"/>
              <p:nvPr/>
            </p:nvSpPr>
            <p:spPr>
              <a:xfrm>
                <a:off x="5868142" y="3140970"/>
                <a:ext cx="1368150" cy="1110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fr-FR" dirty="0">
                  <a:solidFill>
                    <a:schemeClr val="bg2"/>
                  </a:solidFill>
                </a:endParaRPr>
              </a:p>
            </p:txBody>
          </p:sp>
          <p:cxnSp>
            <p:nvCxnSpPr>
              <p:cNvPr id="182" name="Connecteur droit 181"/>
              <p:cNvCxnSpPr>
                <a:stCxn id="179" idx="6"/>
                <a:endCxn id="179" idx="4"/>
              </p:cNvCxnSpPr>
              <p:nvPr/>
            </p:nvCxnSpPr>
            <p:spPr>
              <a:xfrm rot="16200000" flipH="1">
                <a:off x="4644423" y="1125154"/>
                <a:ext cx="1727362" cy="3600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Connecteur droit 182"/>
              <p:cNvCxnSpPr/>
              <p:nvPr/>
            </p:nvCxnSpPr>
            <p:spPr>
              <a:xfrm rot="16200000" flipH="1">
                <a:off x="4824028" y="2744924"/>
                <a:ext cx="288032" cy="720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Connecteur droit 183"/>
              <p:cNvCxnSpPr>
                <a:endCxn id="179" idx="1"/>
              </p:cNvCxnSpPr>
              <p:nvPr/>
            </p:nvCxnSpPr>
            <p:spPr>
              <a:xfrm rot="16200000" flipH="1">
                <a:off x="5220071" y="2996953"/>
                <a:ext cx="43205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Connecteur droit 184"/>
              <p:cNvCxnSpPr>
                <a:endCxn id="179" idx="5"/>
              </p:cNvCxnSpPr>
              <p:nvPr/>
            </p:nvCxnSpPr>
            <p:spPr>
              <a:xfrm flipV="1">
                <a:off x="5364088" y="2780937"/>
                <a:ext cx="504056" cy="719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Connecteur droit 185"/>
              <p:cNvCxnSpPr/>
              <p:nvPr/>
            </p:nvCxnSpPr>
            <p:spPr>
              <a:xfrm>
                <a:off x="5940152" y="3140968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Connecteur droit 186"/>
              <p:cNvCxnSpPr/>
              <p:nvPr/>
            </p:nvCxnSpPr>
            <p:spPr>
              <a:xfrm rot="16200000" flipH="1">
                <a:off x="5832140" y="3248980"/>
                <a:ext cx="36004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Connecteur droit 187"/>
              <p:cNvCxnSpPr/>
              <p:nvPr/>
            </p:nvCxnSpPr>
            <p:spPr>
              <a:xfrm>
                <a:off x="4932040" y="2636912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9" name="Groupe 188"/>
          <p:cNvGrpSpPr/>
          <p:nvPr/>
        </p:nvGrpSpPr>
        <p:grpSpPr>
          <a:xfrm rot="1636983">
            <a:off x="6626715" y="1708760"/>
            <a:ext cx="576064" cy="936104"/>
            <a:chOff x="3707904" y="1517509"/>
            <a:chExt cx="3600400" cy="2815690"/>
          </a:xfrm>
        </p:grpSpPr>
        <p:sp>
          <p:nvSpPr>
            <p:cNvPr id="190" name="Forme libre 189"/>
            <p:cNvSpPr/>
            <p:nvPr/>
          </p:nvSpPr>
          <p:spPr>
            <a:xfrm rot="15047564">
              <a:off x="4100259" y="1509502"/>
              <a:ext cx="2815690" cy="2831704"/>
            </a:xfrm>
            <a:custGeom>
              <a:avLst/>
              <a:gdLst>
                <a:gd name="connsiteX0" fmla="*/ 51888 w 142199"/>
                <a:gd name="connsiteY0" fmla="*/ 169333 h 440266"/>
                <a:gd name="connsiteX1" fmla="*/ 51888 w 142199"/>
                <a:gd name="connsiteY1" fmla="*/ 169333 h 440266"/>
                <a:gd name="connsiteX2" fmla="*/ 6732 w 142199"/>
                <a:gd name="connsiteY2" fmla="*/ 304800 h 440266"/>
                <a:gd name="connsiteX3" fmla="*/ 51888 w 142199"/>
                <a:gd name="connsiteY3" fmla="*/ 440266 h 440266"/>
                <a:gd name="connsiteX4" fmla="*/ 142199 w 142199"/>
                <a:gd name="connsiteY4" fmla="*/ 0 h 440266"/>
                <a:gd name="connsiteX5" fmla="*/ 29310 w 142199"/>
                <a:gd name="connsiteY5" fmla="*/ 214489 h 440266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42188 w 155077"/>
                <a:gd name="connsiteY6" fmla="*/ 214489 h 523958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40906 w 155077"/>
                <a:gd name="connsiteY2" fmla="*/ 331978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93048 w 155077"/>
                <a:gd name="connsiteY0" fmla="*/ 153148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077" h="523958">
                  <a:moveTo>
                    <a:pt x="93048" y="153148"/>
                  </a:moveTo>
                  <a:lnTo>
                    <a:pt x="58834" y="240087"/>
                  </a:lnTo>
                  <a:cubicBezTo>
                    <a:pt x="51381" y="261300"/>
                    <a:pt x="43544" y="299791"/>
                    <a:pt x="37161" y="327594"/>
                  </a:cubicBezTo>
                  <a:cubicBezTo>
                    <a:pt x="30778" y="355397"/>
                    <a:pt x="23878" y="369012"/>
                    <a:pt x="20537" y="406903"/>
                  </a:cubicBezTo>
                  <a:lnTo>
                    <a:pt x="0" y="523958"/>
                  </a:lnTo>
                  <a:cubicBezTo>
                    <a:pt x="26175" y="460532"/>
                    <a:pt x="50587" y="434663"/>
                    <a:pt x="78526" y="333681"/>
                  </a:cubicBezTo>
                  <a:lnTo>
                    <a:pt x="155077" y="0"/>
                  </a:lnTo>
                  <a:lnTo>
                    <a:pt x="108197" y="128551"/>
                  </a:ln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91" name="Groupe 43"/>
            <p:cNvGrpSpPr/>
            <p:nvPr/>
          </p:nvGrpSpPr>
          <p:grpSpPr>
            <a:xfrm>
              <a:off x="3707904" y="2061673"/>
              <a:ext cx="3600400" cy="2190204"/>
              <a:chOff x="3707904" y="2061673"/>
              <a:chExt cx="3600400" cy="2190204"/>
            </a:xfrm>
          </p:grpSpPr>
          <p:sp>
            <p:nvSpPr>
              <p:cNvPr id="192" name="ZoneTexte 191"/>
              <p:cNvSpPr txBox="1"/>
              <p:nvPr/>
            </p:nvSpPr>
            <p:spPr>
              <a:xfrm>
                <a:off x="5868142" y="3140970"/>
                <a:ext cx="1368150" cy="1110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fr-FR" dirty="0">
                  <a:solidFill>
                    <a:schemeClr val="bg2"/>
                  </a:solidFill>
                </a:endParaRPr>
              </a:p>
            </p:txBody>
          </p:sp>
          <p:cxnSp>
            <p:nvCxnSpPr>
              <p:cNvPr id="193" name="Connecteur droit 192"/>
              <p:cNvCxnSpPr>
                <a:stCxn id="190" idx="6"/>
                <a:endCxn id="190" idx="4"/>
              </p:cNvCxnSpPr>
              <p:nvPr/>
            </p:nvCxnSpPr>
            <p:spPr>
              <a:xfrm rot="16200000" flipH="1">
                <a:off x="4644423" y="1125154"/>
                <a:ext cx="1727362" cy="3600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Connecteur droit 193"/>
              <p:cNvCxnSpPr/>
              <p:nvPr/>
            </p:nvCxnSpPr>
            <p:spPr>
              <a:xfrm rot="16200000" flipH="1">
                <a:off x="4824028" y="2744924"/>
                <a:ext cx="288032" cy="720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Connecteur droit 194"/>
              <p:cNvCxnSpPr>
                <a:endCxn id="190" idx="1"/>
              </p:cNvCxnSpPr>
              <p:nvPr/>
            </p:nvCxnSpPr>
            <p:spPr>
              <a:xfrm rot="16200000" flipH="1">
                <a:off x="5220071" y="2996953"/>
                <a:ext cx="43205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Connecteur droit 195"/>
              <p:cNvCxnSpPr>
                <a:endCxn id="190" idx="5"/>
              </p:cNvCxnSpPr>
              <p:nvPr/>
            </p:nvCxnSpPr>
            <p:spPr>
              <a:xfrm flipV="1">
                <a:off x="5364088" y="2780937"/>
                <a:ext cx="504056" cy="719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Connecteur droit 196"/>
              <p:cNvCxnSpPr/>
              <p:nvPr/>
            </p:nvCxnSpPr>
            <p:spPr>
              <a:xfrm>
                <a:off x="5940152" y="3140968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Connecteur droit 197"/>
              <p:cNvCxnSpPr/>
              <p:nvPr/>
            </p:nvCxnSpPr>
            <p:spPr>
              <a:xfrm rot="16200000" flipH="1">
                <a:off x="5832140" y="3248980"/>
                <a:ext cx="36004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Connecteur droit 198"/>
              <p:cNvCxnSpPr/>
              <p:nvPr/>
            </p:nvCxnSpPr>
            <p:spPr>
              <a:xfrm>
                <a:off x="4932040" y="2636912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0" name="Groupe 199"/>
          <p:cNvGrpSpPr/>
          <p:nvPr/>
        </p:nvGrpSpPr>
        <p:grpSpPr>
          <a:xfrm rot="720606">
            <a:off x="4879114" y="1750498"/>
            <a:ext cx="576064" cy="936104"/>
            <a:chOff x="3707904" y="1517509"/>
            <a:chExt cx="3600400" cy="2815690"/>
          </a:xfrm>
        </p:grpSpPr>
        <p:sp>
          <p:nvSpPr>
            <p:cNvPr id="201" name="Forme libre 200"/>
            <p:cNvSpPr/>
            <p:nvPr/>
          </p:nvSpPr>
          <p:spPr>
            <a:xfrm rot="15047564">
              <a:off x="4100259" y="1509502"/>
              <a:ext cx="2815690" cy="2831704"/>
            </a:xfrm>
            <a:custGeom>
              <a:avLst/>
              <a:gdLst>
                <a:gd name="connsiteX0" fmla="*/ 51888 w 142199"/>
                <a:gd name="connsiteY0" fmla="*/ 169333 h 440266"/>
                <a:gd name="connsiteX1" fmla="*/ 51888 w 142199"/>
                <a:gd name="connsiteY1" fmla="*/ 169333 h 440266"/>
                <a:gd name="connsiteX2" fmla="*/ 6732 w 142199"/>
                <a:gd name="connsiteY2" fmla="*/ 304800 h 440266"/>
                <a:gd name="connsiteX3" fmla="*/ 51888 w 142199"/>
                <a:gd name="connsiteY3" fmla="*/ 440266 h 440266"/>
                <a:gd name="connsiteX4" fmla="*/ 142199 w 142199"/>
                <a:gd name="connsiteY4" fmla="*/ 0 h 440266"/>
                <a:gd name="connsiteX5" fmla="*/ 29310 w 142199"/>
                <a:gd name="connsiteY5" fmla="*/ 214489 h 440266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42188 w 155077"/>
                <a:gd name="connsiteY6" fmla="*/ 214489 h 523958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40906 w 155077"/>
                <a:gd name="connsiteY2" fmla="*/ 331978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93048 w 155077"/>
                <a:gd name="connsiteY0" fmla="*/ 153148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077" h="523958">
                  <a:moveTo>
                    <a:pt x="93048" y="153148"/>
                  </a:moveTo>
                  <a:lnTo>
                    <a:pt x="58834" y="240087"/>
                  </a:lnTo>
                  <a:cubicBezTo>
                    <a:pt x="51381" y="261300"/>
                    <a:pt x="43544" y="299791"/>
                    <a:pt x="37161" y="327594"/>
                  </a:cubicBezTo>
                  <a:cubicBezTo>
                    <a:pt x="30778" y="355397"/>
                    <a:pt x="23878" y="369012"/>
                    <a:pt x="20537" y="406903"/>
                  </a:cubicBezTo>
                  <a:lnTo>
                    <a:pt x="0" y="523958"/>
                  </a:lnTo>
                  <a:cubicBezTo>
                    <a:pt x="26175" y="460532"/>
                    <a:pt x="50587" y="434663"/>
                    <a:pt x="78526" y="333681"/>
                  </a:cubicBezTo>
                  <a:lnTo>
                    <a:pt x="155077" y="0"/>
                  </a:lnTo>
                  <a:lnTo>
                    <a:pt x="108197" y="128551"/>
                  </a:ln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02" name="Groupe 43"/>
            <p:cNvGrpSpPr/>
            <p:nvPr/>
          </p:nvGrpSpPr>
          <p:grpSpPr>
            <a:xfrm>
              <a:off x="3707904" y="2061673"/>
              <a:ext cx="3600400" cy="2190204"/>
              <a:chOff x="3707904" y="2061673"/>
              <a:chExt cx="3600400" cy="2190204"/>
            </a:xfrm>
          </p:grpSpPr>
          <p:sp>
            <p:nvSpPr>
              <p:cNvPr id="203" name="ZoneTexte 202"/>
              <p:cNvSpPr txBox="1"/>
              <p:nvPr/>
            </p:nvSpPr>
            <p:spPr>
              <a:xfrm>
                <a:off x="5868142" y="3140970"/>
                <a:ext cx="1368150" cy="1110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fr-FR" dirty="0">
                  <a:solidFill>
                    <a:schemeClr val="bg2"/>
                  </a:solidFill>
                </a:endParaRPr>
              </a:p>
            </p:txBody>
          </p:sp>
          <p:cxnSp>
            <p:nvCxnSpPr>
              <p:cNvPr id="204" name="Connecteur droit 203"/>
              <p:cNvCxnSpPr>
                <a:stCxn id="201" idx="6"/>
                <a:endCxn id="201" idx="4"/>
              </p:cNvCxnSpPr>
              <p:nvPr/>
            </p:nvCxnSpPr>
            <p:spPr>
              <a:xfrm rot="16200000" flipH="1">
                <a:off x="4644423" y="1125154"/>
                <a:ext cx="1727362" cy="3600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Connecteur droit 204"/>
              <p:cNvCxnSpPr/>
              <p:nvPr/>
            </p:nvCxnSpPr>
            <p:spPr>
              <a:xfrm rot="16200000" flipH="1">
                <a:off x="4824028" y="2744924"/>
                <a:ext cx="288032" cy="720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Connecteur droit 205"/>
              <p:cNvCxnSpPr>
                <a:endCxn id="201" idx="1"/>
              </p:cNvCxnSpPr>
              <p:nvPr/>
            </p:nvCxnSpPr>
            <p:spPr>
              <a:xfrm rot="16200000" flipH="1">
                <a:off x="5220071" y="2996953"/>
                <a:ext cx="43205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Connecteur droit 206"/>
              <p:cNvCxnSpPr>
                <a:endCxn id="201" idx="5"/>
              </p:cNvCxnSpPr>
              <p:nvPr/>
            </p:nvCxnSpPr>
            <p:spPr>
              <a:xfrm flipV="1">
                <a:off x="5364088" y="2780937"/>
                <a:ext cx="504056" cy="719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Connecteur droit 207"/>
              <p:cNvCxnSpPr/>
              <p:nvPr/>
            </p:nvCxnSpPr>
            <p:spPr>
              <a:xfrm>
                <a:off x="5940152" y="3140968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Connecteur droit 208"/>
              <p:cNvCxnSpPr/>
              <p:nvPr/>
            </p:nvCxnSpPr>
            <p:spPr>
              <a:xfrm rot="16200000" flipH="1">
                <a:off x="5832140" y="3248980"/>
                <a:ext cx="36004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Connecteur droit 209"/>
              <p:cNvCxnSpPr/>
              <p:nvPr/>
            </p:nvCxnSpPr>
            <p:spPr>
              <a:xfrm>
                <a:off x="4932040" y="2636912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1" name="Groupe 210"/>
          <p:cNvGrpSpPr/>
          <p:nvPr/>
        </p:nvGrpSpPr>
        <p:grpSpPr>
          <a:xfrm>
            <a:off x="5148064" y="1700808"/>
            <a:ext cx="576064" cy="936104"/>
            <a:chOff x="3707904" y="1517509"/>
            <a:chExt cx="3600400" cy="2815690"/>
          </a:xfrm>
        </p:grpSpPr>
        <p:sp>
          <p:nvSpPr>
            <p:cNvPr id="212" name="Forme libre 211"/>
            <p:cNvSpPr/>
            <p:nvPr/>
          </p:nvSpPr>
          <p:spPr>
            <a:xfrm rot="15047564">
              <a:off x="4100259" y="1509502"/>
              <a:ext cx="2815690" cy="2831704"/>
            </a:xfrm>
            <a:custGeom>
              <a:avLst/>
              <a:gdLst>
                <a:gd name="connsiteX0" fmla="*/ 51888 w 142199"/>
                <a:gd name="connsiteY0" fmla="*/ 169333 h 440266"/>
                <a:gd name="connsiteX1" fmla="*/ 51888 w 142199"/>
                <a:gd name="connsiteY1" fmla="*/ 169333 h 440266"/>
                <a:gd name="connsiteX2" fmla="*/ 6732 w 142199"/>
                <a:gd name="connsiteY2" fmla="*/ 304800 h 440266"/>
                <a:gd name="connsiteX3" fmla="*/ 51888 w 142199"/>
                <a:gd name="connsiteY3" fmla="*/ 440266 h 440266"/>
                <a:gd name="connsiteX4" fmla="*/ 142199 w 142199"/>
                <a:gd name="connsiteY4" fmla="*/ 0 h 440266"/>
                <a:gd name="connsiteX5" fmla="*/ 29310 w 142199"/>
                <a:gd name="connsiteY5" fmla="*/ 214489 h 440266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42188 w 155077"/>
                <a:gd name="connsiteY6" fmla="*/ 214489 h 523958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40906 w 155077"/>
                <a:gd name="connsiteY2" fmla="*/ 331978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93048 w 155077"/>
                <a:gd name="connsiteY0" fmla="*/ 153148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077" h="523958">
                  <a:moveTo>
                    <a:pt x="93048" y="153148"/>
                  </a:moveTo>
                  <a:lnTo>
                    <a:pt x="58834" y="240087"/>
                  </a:lnTo>
                  <a:cubicBezTo>
                    <a:pt x="51381" y="261300"/>
                    <a:pt x="43544" y="299791"/>
                    <a:pt x="37161" y="327594"/>
                  </a:cubicBezTo>
                  <a:cubicBezTo>
                    <a:pt x="30778" y="355397"/>
                    <a:pt x="23878" y="369012"/>
                    <a:pt x="20537" y="406903"/>
                  </a:cubicBezTo>
                  <a:lnTo>
                    <a:pt x="0" y="523958"/>
                  </a:lnTo>
                  <a:cubicBezTo>
                    <a:pt x="26175" y="460532"/>
                    <a:pt x="50587" y="434663"/>
                    <a:pt x="78526" y="333681"/>
                  </a:cubicBezTo>
                  <a:lnTo>
                    <a:pt x="155077" y="0"/>
                  </a:lnTo>
                  <a:lnTo>
                    <a:pt x="108197" y="128551"/>
                  </a:ln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13" name="Groupe 43"/>
            <p:cNvGrpSpPr/>
            <p:nvPr/>
          </p:nvGrpSpPr>
          <p:grpSpPr>
            <a:xfrm>
              <a:off x="3707904" y="2061673"/>
              <a:ext cx="3600400" cy="2190204"/>
              <a:chOff x="3707904" y="2061673"/>
              <a:chExt cx="3600400" cy="2190204"/>
            </a:xfrm>
          </p:grpSpPr>
          <p:sp>
            <p:nvSpPr>
              <p:cNvPr id="214" name="ZoneTexte 213"/>
              <p:cNvSpPr txBox="1"/>
              <p:nvPr/>
            </p:nvSpPr>
            <p:spPr>
              <a:xfrm>
                <a:off x="5868142" y="3140970"/>
                <a:ext cx="1368150" cy="1110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fr-FR" dirty="0">
                  <a:solidFill>
                    <a:schemeClr val="bg2"/>
                  </a:solidFill>
                </a:endParaRPr>
              </a:p>
            </p:txBody>
          </p:sp>
          <p:cxnSp>
            <p:nvCxnSpPr>
              <p:cNvPr id="215" name="Connecteur droit 214"/>
              <p:cNvCxnSpPr>
                <a:stCxn id="212" idx="6"/>
                <a:endCxn id="212" idx="4"/>
              </p:cNvCxnSpPr>
              <p:nvPr/>
            </p:nvCxnSpPr>
            <p:spPr>
              <a:xfrm rot="16200000" flipH="1">
                <a:off x="4644423" y="1125154"/>
                <a:ext cx="1727362" cy="3600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Connecteur droit 215"/>
              <p:cNvCxnSpPr/>
              <p:nvPr/>
            </p:nvCxnSpPr>
            <p:spPr>
              <a:xfrm rot="16200000" flipH="1">
                <a:off x="4824028" y="2744924"/>
                <a:ext cx="288032" cy="720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Connecteur droit 216"/>
              <p:cNvCxnSpPr>
                <a:endCxn id="212" idx="1"/>
              </p:cNvCxnSpPr>
              <p:nvPr/>
            </p:nvCxnSpPr>
            <p:spPr>
              <a:xfrm rot="16200000" flipH="1">
                <a:off x="5220071" y="2996953"/>
                <a:ext cx="43205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Connecteur droit 217"/>
              <p:cNvCxnSpPr>
                <a:endCxn id="212" idx="5"/>
              </p:cNvCxnSpPr>
              <p:nvPr/>
            </p:nvCxnSpPr>
            <p:spPr>
              <a:xfrm flipV="1">
                <a:off x="5364088" y="2780937"/>
                <a:ext cx="504056" cy="719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Connecteur droit 218"/>
              <p:cNvCxnSpPr/>
              <p:nvPr/>
            </p:nvCxnSpPr>
            <p:spPr>
              <a:xfrm>
                <a:off x="5940152" y="3140968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Connecteur droit 219"/>
              <p:cNvCxnSpPr/>
              <p:nvPr/>
            </p:nvCxnSpPr>
            <p:spPr>
              <a:xfrm rot="16200000" flipH="1">
                <a:off x="5832140" y="3248980"/>
                <a:ext cx="36004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Connecteur droit 220"/>
              <p:cNvCxnSpPr/>
              <p:nvPr/>
            </p:nvCxnSpPr>
            <p:spPr>
              <a:xfrm>
                <a:off x="4932040" y="2636912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2" name="Groupe 221"/>
          <p:cNvGrpSpPr/>
          <p:nvPr/>
        </p:nvGrpSpPr>
        <p:grpSpPr>
          <a:xfrm rot="6386958">
            <a:off x="5948536" y="1781200"/>
            <a:ext cx="576064" cy="936104"/>
            <a:chOff x="3707904" y="1517509"/>
            <a:chExt cx="3600400" cy="2815690"/>
          </a:xfrm>
        </p:grpSpPr>
        <p:sp>
          <p:nvSpPr>
            <p:cNvPr id="223" name="Forme libre 222"/>
            <p:cNvSpPr/>
            <p:nvPr/>
          </p:nvSpPr>
          <p:spPr>
            <a:xfrm rot="15047564">
              <a:off x="4100259" y="1509502"/>
              <a:ext cx="2815690" cy="2831704"/>
            </a:xfrm>
            <a:custGeom>
              <a:avLst/>
              <a:gdLst>
                <a:gd name="connsiteX0" fmla="*/ 51888 w 142199"/>
                <a:gd name="connsiteY0" fmla="*/ 169333 h 440266"/>
                <a:gd name="connsiteX1" fmla="*/ 51888 w 142199"/>
                <a:gd name="connsiteY1" fmla="*/ 169333 h 440266"/>
                <a:gd name="connsiteX2" fmla="*/ 6732 w 142199"/>
                <a:gd name="connsiteY2" fmla="*/ 304800 h 440266"/>
                <a:gd name="connsiteX3" fmla="*/ 51888 w 142199"/>
                <a:gd name="connsiteY3" fmla="*/ 440266 h 440266"/>
                <a:gd name="connsiteX4" fmla="*/ 142199 w 142199"/>
                <a:gd name="connsiteY4" fmla="*/ 0 h 440266"/>
                <a:gd name="connsiteX5" fmla="*/ 29310 w 142199"/>
                <a:gd name="connsiteY5" fmla="*/ 214489 h 440266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42188 w 155077"/>
                <a:gd name="connsiteY6" fmla="*/ 214489 h 523958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40906 w 155077"/>
                <a:gd name="connsiteY2" fmla="*/ 331978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93048 w 155077"/>
                <a:gd name="connsiteY0" fmla="*/ 153148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077" h="523958">
                  <a:moveTo>
                    <a:pt x="93048" y="153148"/>
                  </a:moveTo>
                  <a:lnTo>
                    <a:pt x="58834" y="240087"/>
                  </a:lnTo>
                  <a:cubicBezTo>
                    <a:pt x="51381" y="261300"/>
                    <a:pt x="43544" y="299791"/>
                    <a:pt x="37161" y="327594"/>
                  </a:cubicBezTo>
                  <a:cubicBezTo>
                    <a:pt x="30778" y="355397"/>
                    <a:pt x="23878" y="369012"/>
                    <a:pt x="20537" y="406903"/>
                  </a:cubicBezTo>
                  <a:lnTo>
                    <a:pt x="0" y="523958"/>
                  </a:lnTo>
                  <a:cubicBezTo>
                    <a:pt x="26175" y="460532"/>
                    <a:pt x="50587" y="434663"/>
                    <a:pt x="78526" y="333681"/>
                  </a:cubicBezTo>
                  <a:lnTo>
                    <a:pt x="155077" y="0"/>
                  </a:lnTo>
                  <a:lnTo>
                    <a:pt x="108197" y="128551"/>
                  </a:ln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24" name="Groupe 43"/>
            <p:cNvGrpSpPr/>
            <p:nvPr/>
          </p:nvGrpSpPr>
          <p:grpSpPr>
            <a:xfrm>
              <a:off x="3707904" y="2061673"/>
              <a:ext cx="3600400" cy="2190204"/>
              <a:chOff x="3707904" y="2061673"/>
              <a:chExt cx="3600400" cy="2190204"/>
            </a:xfrm>
          </p:grpSpPr>
          <p:sp>
            <p:nvSpPr>
              <p:cNvPr id="225" name="ZoneTexte 224"/>
              <p:cNvSpPr txBox="1"/>
              <p:nvPr/>
            </p:nvSpPr>
            <p:spPr>
              <a:xfrm>
                <a:off x="5868142" y="3140970"/>
                <a:ext cx="1368150" cy="1110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fr-FR" dirty="0">
                  <a:solidFill>
                    <a:schemeClr val="bg2"/>
                  </a:solidFill>
                </a:endParaRPr>
              </a:p>
            </p:txBody>
          </p:sp>
          <p:cxnSp>
            <p:nvCxnSpPr>
              <p:cNvPr id="226" name="Connecteur droit 225"/>
              <p:cNvCxnSpPr>
                <a:stCxn id="223" idx="6"/>
                <a:endCxn id="223" idx="4"/>
              </p:cNvCxnSpPr>
              <p:nvPr/>
            </p:nvCxnSpPr>
            <p:spPr>
              <a:xfrm rot="16200000" flipH="1">
                <a:off x="4644423" y="1125154"/>
                <a:ext cx="1727362" cy="3600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Connecteur droit 226"/>
              <p:cNvCxnSpPr/>
              <p:nvPr/>
            </p:nvCxnSpPr>
            <p:spPr>
              <a:xfrm rot="16200000" flipH="1">
                <a:off x="4824028" y="2744924"/>
                <a:ext cx="288032" cy="720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Connecteur droit 227"/>
              <p:cNvCxnSpPr>
                <a:endCxn id="223" idx="1"/>
              </p:cNvCxnSpPr>
              <p:nvPr/>
            </p:nvCxnSpPr>
            <p:spPr>
              <a:xfrm rot="16200000" flipH="1">
                <a:off x="5220071" y="2996953"/>
                <a:ext cx="43205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Connecteur droit 228"/>
              <p:cNvCxnSpPr>
                <a:endCxn id="223" idx="5"/>
              </p:cNvCxnSpPr>
              <p:nvPr/>
            </p:nvCxnSpPr>
            <p:spPr>
              <a:xfrm flipV="1">
                <a:off x="5364088" y="2780937"/>
                <a:ext cx="504056" cy="719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Connecteur droit 229"/>
              <p:cNvCxnSpPr/>
              <p:nvPr/>
            </p:nvCxnSpPr>
            <p:spPr>
              <a:xfrm>
                <a:off x="5940152" y="3140968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Connecteur droit 230"/>
              <p:cNvCxnSpPr/>
              <p:nvPr/>
            </p:nvCxnSpPr>
            <p:spPr>
              <a:xfrm rot="16200000" flipH="1">
                <a:off x="5832140" y="3248980"/>
                <a:ext cx="36004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Connecteur droit 231"/>
              <p:cNvCxnSpPr/>
              <p:nvPr/>
            </p:nvCxnSpPr>
            <p:spPr>
              <a:xfrm>
                <a:off x="4932040" y="2636912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3" name="Groupe 232"/>
          <p:cNvGrpSpPr/>
          <p:nvPr/>
        </p:nvGrpSpPr>
        <p:grpSpPr>
          <a:xfrm rot="4674860">
            <a:off x="6962193" y="1756417"/>
            <a:ext cx="576064" cy="936104"/>
            <a:chOff x="3707904" y="1517509"/>
            <a:chExt cx="3600400" cy="2815690"/>
          </a:xfrm>
        </p:grpSpPr>
        <p:sp>
          <p:nvSpPr>
            <p:cNvPr id="234" name="Forme libre 233"/>
            <p:cNvSpPr/>
            <p:nvPr/>
          </p:nvSpPr>
          <p:spPr>
            <a:xfrm rot="15047564">
              <a:off x="4100259" y="1509502"/>
              <a:ext cx="2815690" cy="2831704"/>
            </a:xfrm>
            <a:custGeom>
              <a:avLst/>
              <a:gdLst>
                <a:gd name="connsiteX0" fmla="*/ 51888 w 142199"/>
                <a:gd name="connsiteY0" fmla="*/ 169333 h 440266"/>
                <a:gd name="connsiteX1" fmla="*/ 51888 w 142199"/>
                <a:gd name="connsiteY1" fmla="*/ 169333 h 440266"/>
                <a:gd name="connsiteX2" fmla="*/ 6732 w 142199"/>
                <a:gd name="connsiteY2" fmla="*/ 304800 h 440266"/>
                <a:gd name="connsiteX3" fmla="*/ 51888 w 142199"/>
                <a:gd name="connsiteY3" fmla="*/ 440266 h 440266"/>
                <a:gd name="connsiteX4" fmla="*/ 142199 w 142199"/>
                <a:gd name="connsiteY4" fmla="*/ 0 h 440266"/>
                <a:gd name="connsiteX5" fmla="*/ 29310 w 142199"/>
                <a:gd name="connsiteY5" fmla="*/ 214489 h 440266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42188 w 155077"/>
                <a:gd name="connsiteY6" fmla="*/ 214489 h 523958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40906 w 155077"/>
                <a:gd name="connsiteY2" fmla="*/ 331978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93048 w 155077"/>
                <a:gd name="connsiteY0" fmla="*/ 153148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077" h="523958">
                  <a:moveTo>
                    <a:pt x="93048" y="153148"/>
                  </a:moveTo>
                  <a:lnTo>
                    <a:pt x="58834" y="240087"/>
                  </a:lnTo>
                  <a:cubicBezTo>
                    <a:pt x="51381" y="261300"/>
                    <a:pt x="43544" y="299791"/>
                    <a:pt x="37161" y="327594"/>
                  </a:cubicBezTo>
                  <a:cubicBezTo>
                    <a:pt x="30778" y="355397"/>
                    <a:pt x="23878" y="369012"/>
                    <a:pt x="20537" y="406903"/>
                  </a:cubicBezTo>
                  <a:lnTo>
                    <a:pt x="0" y="523958"/>
                  </a:lnTo>
                  <a:cubicBezTo>
                    <a:pt x="26175" y="460532"/>
                    <a:pt x="50587" y="434663"/>
                    <a:pt x="78526" y="333681"/>
                  </a:cubicBezTo>
                  <a:lnTo>
                    <a:pt x="155077" y="0"/>
                  </a:lnTo>
                  <a:lnTo>
                    <a:pt x="108197" y="128551"/>
                  </a:ln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35" name="Groupe 43"/>
            <p:cNvGrpSpPr/>
            <p:nvPr/>
          </p:nvGrpSpPr>
          <p:grpSpPr>
            <a:xfrm>
              <a:off x="3707904" y="2061673"/>
              <a:ext cx="3600400" cy="2190204"/>
              <a:chOff x="3707904" y="2061673"/>
              <a:chExt cx="3600400" cy="2190204"/>
            </a:xfrm>
          </p:grpSpPr>
          <p:sp>
            <p:nvSpPr>
              <p:cNvPr id="236" name="ZoneTexte 235"/>
              <p:cNvSpPr txBox="1"/>
              <p:nvPr/>
            </p:nvSpPr>
            <p:spPr>
              <a:xfrm>
                <a:off x="5868142" y="3140970"/>
                <a:ext cx="1368150" cy="1110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fr-FR" dirty="0">
                  <a:solidFill>
                    <a:schemeClr val="bg2"/>
                  </a:solidFill>
                </a:endParaRPr>
              </a:p>
            </p:txBody>
          </p:sp>
          <p:cxnSp>
            <p:nvCxnSpPr>
              <p:cNvPr id="237" name="Connecteur droit 236"/>
              <p:cNvCxnSpPr>
                <a:stCxn id="234" idx="6"/>
                <a:endCxn id="234" idx="4"/>
              </p:cNvCxnSpPr>
              <p:nvPr/>
            </p:nvCxnSpPr>
            <p:spPr>
              <a:xfrm rot="16200000" flipH="1">
                <a:off x="4644423" y="1125154"/>
                <a:ext cx="1727362" cy="3600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Connecteur droit 237"/>
              <p:cNvCxnSpPr/>
              <p:nvPr/>
            </p:nvCxnSpPr>
            <p:spPr>
              <a:xfrm rot="16200000" flipH="1">
                <a:off x="4824028" y="2744924"/>
                <a:ext cx="288032" cy="720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Connecteur droit 238"/>
              <p:cNvCxnSpPr>
                <a:endCxn id="234" idx="1"/>
              </p:cNvCxnSpPr>
              <p:nvPr/>
            </p:nvCxnSpPr>
            <p:spPr>
              <a:xfrm rot="16200000" flipH="1">
                <a:off x="5220071" y="2996953"/>
                <a:ext cx="43205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Connecteur droit 239"/>
              <p:cNvCxnSpPr>
                <a:endCxn id="234" idx="5"/>
              </p:cNvCxnSpPr>
              <p:nvPr/>
            </p:nvCxnSpPr>
            <p:spPr>
              <a:xfrm flipV="1">
                <a:off x="5364088" y="2780937"/>
                <a:ext cx="504056" cy="719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Connecteur droit 240"/>
              <p:cNvCxnSpPr/>
              <p:nvPr/>
            </p:nvCxnSpPr>
            <p:spPr>
              <a:xfrm>
                <a:off x="5940152" y="3140968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Connecteur droit 241"/>
              <p:cNvCxnSpPr/>
              <p:nvPr/>
            </p:nvCxnSpPr>
            <p:spPr>
              <a:xfrm rot="16200000" flipH="1">
                <a:off x="5832140" y="3248980"/>
                <a:ext cx="36004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Connecteur droit 242"/>
              <p:cNvCxnSpPr/>
              <p:nvPr/>
            </p:nvCxnSpPr>
            <p:spPr>
              <a:xfrm>
                <a:off x="4932040" y="2636912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4" name="Groupe 243"/>
          <p:cNvGrpSpPr/>
          <p:nvPr/>
        </p:nvGrpSpPr>
        <p:grpSpPr>
          <a:xfrm rot="2247266">
            <a:off x="6309422" y="1635458"/>
            <a:ext cx="576064" cy="936104"/>
            <a:chOff x="3707904" y="1517509"/>
            <a:chExt cx="3600400" cy="2815690"/>
          </a:xfrm>
        </p:grpSpPr>
        <p:sp>
          <p:nvSpPr>
            <p:cNvPr id="245" name="Forme libre 244"/>
            <p:cNvSpPr/>
            <p:nvPr/>
          </p:nvSpPr>
          <p:spPr>
            <a:xfrm rot="15047564">
              <a:off x="4100259" y="1509502"/>
              <a:ext cx="2815690" cy="2831704"/>
            </a:xfrm>
            <a:custGeom>
              <a:avLst/>
              <a:gdLst>
                <a:gd name="connsiteX0" fmla="*/ 51888 w 142199"/>
                <a:gd name="connsiteY0" fmla="*/ 169333 h 440266"/>
                <a:gd name="connsiteX1" fmla="*/ 51888 w 142199"/>
                <a:gd name="connsiteY1" fmla="*/ 169333 h 440266"/>
                <a:gd name="connsiteX2" fmla="*/ 6732 w 142199"/>
                <a:gd name="connsiteY2" fmla="*/ 304800 h 440266"/>
                <a:gd name="connsiteX3" fmla="*/ 51888 w 142199"/>
                <a:gd name="connsiteY3" fmla="*/ 440266 h 440266"/>
                <a:gd name="connsiteX4" fmla="*/ 142199 w 142199"/>
                <a:gd name="connsiteY4" fmla="*/ 0 h 440266"/>
                <a:gd name="connsiteX5" fmla="*/ 29310 w 142199"/>
                <a:gd name="connsiteY5" fmla="*/ 214489 h 440266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42188 w 155077"/>
                <a:gd name="connsiteY6" fmla="*/ 214489 h 523958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40906 w 155077"/>
                <a:gd name="connsiteY2" fmla="*/ 331978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93048 w 155077"/>
                <a:gd name="connsiteY0" fmla="*/ 153148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077" h="523958">
                  <a:moveTo>
                    <a:pt x="93048" y="153148"/>
                  </a:moveTo>
                  <a:lnTo>
                    <a:pt x="58834" y="240087"/>
                  </a:lnTo>
                  <a:cubicBezTo>
                    <a:pt x="51381" y="261300"/>
                    <a:pt x="43544" y="299791"/>
                    <a:pt x="37161" y="327594"/>
                  </a:cubicBezTo>
                  <a:cubicBezTo>
                    <a:pt x="30778" y="355397"/>
                    <a:pt x="23878" y="369012"/>
                    <a:pt x="20537" y="406903"/>
                  </a:cubicBezTo>
                  <a:lnTo>
                    <a:pt x="0" y="523958"/>
                  </a:lnTo>
                  <a:cubicBezTo>
                    <a:pt x="26175" y="460532"/>
                    <a:pt x="50587" y="434663"/>
                    <a:pt x="78526" y="333681"/>
                  </a:cubicBezTo>
                  <a:lnTo>
                    <a:pt x="155077" y="0"/>
                  </a:lnTo>
                  <a:lnTo>
                    <a:pt x="108197" y="128551"/>
                  </a:ln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46" name="Groupe 43"/>
            <p:cNvGrpSpPr/>
            <p:nvPr/>
          </p:nvGrpSpPr>
          <p:grpSpPr>
            <a:xfrm>
              <a:off x="3707904" y="2061673"/>
              <a:ext cx="3600400" cy="2190204"/>
              <a:chOff x="3707904" y="2061673"/>
              <a:chExt cx="3600400" cy="2190204"/>
            </a:xfrm>
          </p:grpSpPr>
          <p:sp>
            <p:nvSpPr>
              <p:cNvPr id="247" name="ZoneTexte 246"/>
              <p:cNvSpPr txBox="1"/>
              <p:nvPr/>
            </p:nvSpPr>
            <p:spPr>
              <a:xfrm>
                <a:off x="5868142" y="3140970"/>
                <a:ext cx="1368150" cy="1110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fr-FR" dirty="0">
                  <a:solidFill>
                    <a:schemeClr val="bg2"/>
                  </a:solidFill>
                </a:endParaRPr>
              </a:p>
            </p:txBody>
          </p:sp>
          <p:cxnSp>
            <p:nvCxnSpPr>
              <p:cNvPr id="248" name="Connecteur droit 247"/>
              <p:cNvCxnSpPr>
                <a:stCxn id="245" idx="6"/>
                <a:endCxn id="245" idx="4"/>
              </p:cNvCxnSpPr>
              <p:nvPr/>
            </p:nvCxnSpPr>
            <p:spPr>
              <a:xfrm rot="16200000" flipH="1">
                <a:off x="4644423" y="1125154"/>
                <a:ext cx="1727362" cy="3600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Connecteur droit 248"/>
              <p:cNvCxnSpPr/>
              <p:nvPr/>
            </p:nvCxnSpPr>
            <p:spPr>
              <a:xfrm rot="16200000" flipH="1">
                <a:off x="4824028" y="2744924"/>
                <a:ext cx="288032" cy="720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Connecteur droit 249"/>
              <p:cNvCxnSpPr>
                <a:endCxn id="245" idx="1"/>
              </p:cNvCxnSpPr>
              <p:nvPr/>
            </p:nvCxnSpPr>
            <p:spPr>
              <a:xfrm rot="16200000" flipH="1">
                <a:off x="5220071" y="2996953"/>
                <a:ext cx="43205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Connecteur droit 250"/>
              <p:cNvCxnSpPr>
                <a:endCxn id="245" idx="5"/>
              </p:cNvCxnSpPr>
              <p:nvPr/>
            </p:nvCxnSpPr>
            <p:spPr>
              <a:xfrm flipV="1">
                <a:off x="5364088" y="2780937"/>
                <a:ext cx="504056" cy="719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Connecteur droit 251"/>
              <p:cNvCxnSpPr/>
              <p:nvPr/>
            </p:nvCxnSpPr>
            <p:spPr>
              <a:xfrm>
                <a:off x="5940152" y="3140968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Connecteur droit 252"/>
              <p:cNvCxnSpPr/>
              <p:nvPr/>
            </p:nvCxnSpPr>
            <p:spPr>
              <a:xfrm rot="16200000" flipH="1">
                <a:off x="5832140" y="3248980"/>
                <a:ext cx="36004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Connecteur droit 253"/>
              <p:cNvCxnSpPr/>
              <p:nvPr/>
            </p:nvCxnSpPr>
            <p:spPr>
              <a:xfrm>
                <a:off x="4932040" y="2636912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5" name="Groupe 254"/>
          <p:cNvGrpSpPr/>
          <p:nvPr/>
        </p:nvGrpSpPr>
        <p:grpSpPr>
          <a:xfrm rot="3077326">
            <a:off x="5981455" y="1606212"/>
            <a:ext cx="576064" cy="936104"/>
            <a:chOff x="3707904" y="1517509"/>
            <a:chExt cx="3600400" cy="2815690"/>
          </a:xfrm>
        </p:grpSpPr>
        <p:sp>
          <p:nvSpPr>
            <p:cNvPr id="256" name="Forme libre 255"/>
            <p:cNvSpPr/>
            <p:nvPr/>
          </p:nvSpPr>
          <p:spPr>
            <a:xfrm rot="15047564">
              <a:off x="4100259" y="1509502"/>
              <a:ext cx="2815690" cy="2831704"/>
            </a:xfrm>
            <a:custGeom>
              <a:avLst/>
              <a:gdLst>
                <a:gd name="connsiteX0" fmla="*/ 51888 w 142199"/>
                <a:gd name="connsiteY0" fmla="*/ 169333 h 440266"/>
                <a:gd name="connsiteX1" fmla="*/ 51888 w 142199"/>
                <a:gd name="connsiteY1" fmla="*/ 169333 h 440266"/>
                <a:gd name="connsiteX2" fmla="*/ 6732 w 142199"/>
                <a:gd name="connsiteY2" fmla="*/ 304800 h 440266"/>
                <a:gd name="connsiteX3" fmla="*/ 51888 w 142199"/>
                <a:gd name="connsiteY3" fmla="*/ 440266 h 440266"/>
                <a:gd name="connsiteX4" fmla="*/ 142199 w 142199"/>
                <a:gd name="connsiteY4" fmla="*/ 0 h 440266"/>
                <a:gd name="connsiteX5" fmla="*/ 29310 w 142199"/>
                <a:gd name="connsiteY5" fmla="*/ 214489 h 440266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42188 w 155077"/>
                <a:gd name="connsiteY6" fmla="*/ 214489 h 523958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40906 w 155077"/>
                <a:gd name="connsiteY2" fmla="*/ 331978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93048 w 155077"/>
                <a:gd name="connsiteY0" fmla="*/ 153148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077" h="523958">
                  <a:moveTo>
                    <a:pt x="93048" y="153148"/>
                  </a:moveTo>
                  <a:lnTo>
                    <a:pt x="58834" y="240087"/>
                  </a:lnTo>
                  <a:cubicBezTo>
                    <a:pt x="51381" y="261300"/>
                    <a:pt x="43544" y="299791"/>
                    <a:pt x="37161" y="327594"/>
                  </a:cubicBezTo>
                  <a:cubicBezTo>
                    <a:pt x="30778" y="355397"/>
                    <a:pt x="23878" y="369012"/>
                    <a:pt x="20537" y="406903"/>
                  </a:cubicBezTo>
                  <a:lnTo>
                    <a:pt x="0" y="523958"/>
                  </a:lnTo>
                  <a:cubicBezTo>
                    <a:pt x="26175" y="460532"/>
                    <a:pt x="50587" y="434663"/>
                    <a:pt x="78526" y="333681"/>
                  </a:cubicBezTo>
                  <a:lnTo>
                    <a:pt x="155077" y="0"/>
                  </a:lnTo>
                  <a:lnTo>
                    <a:pt x="108197" y="128551"/>
                  </a:ln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57" name="Groupe 43"/>
            <p:cNvGrpSpPr/>
            <p:nvPr/>
          </p:nvGrpSpPr>
          <p:grpSpPr>
            <a:xfrm>
              <a:off x="3707904" y="2061673"/>
              <a:ext cx="3600400" cy="2190204"/>
              <a:chOff x="3707904" y="2061673"/>
              <a:chExt cx="3600400" cy="2190204"/>
            </a:xfrm>
          </p:grpSpPr>
          <p:sp>
            <p:nvSpPr>
              <p:cNvPr id="258" name="ZoneTexte 257"/>
              <p:cNvSpPr txBox="1"/>
              <p:nvPr/>
            </p:nvSpPr>
            <p:spPr>
              <a:xfrm>
                <a:off x="5868142" y="3140970"/>
                <a:ext cx="1368150" cy="1110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fr-FR" dirty="0">
                  <a:solidFill>
                    <a:schemeClr val="bg2"/>
                  </a:solidFill>
                </a:endParaRPr>
              </a:p>
            </p:txBody>
          </p:sp>
          <p:cxnSp>
            <p:nvCxnSpPr>
              <p:cNvPr id="259" name="Connecteur droit 258"/>
              <p:cNvCxnSpPr>
                <a:stCxn id="256" idx="6"/>
                <a:endCxn id="256" idx="4"/>
              </p:cNvCxnSpPr>
              <p:nvPr/>
            </p:nvCxnSpPr>
            <p:spPr>
              <a:xfrm rot="16200000" flipH="1">
                <a:off x="4644423" y="1125154"/>
                <a:ext cx="1727362" cy="3600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Connecteur droit 259"/>
              <p:cNvCxnSpPr/>
              <p:nvPr/>
            </p:nvCxnSpPr>
            <p:spPr>
              <a:xfrm rot="16200000" flipH="1">
                <a:off x="4824028" y="2744924"/>
                <a:ext cx="288032" cy="720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Connecteur droit 260"/>
              <p:cNvCxnSpPr>
                <a:endCxn id="256" idx="1"/>
              </p:cNvCxnSpPr>
              <p:nvPr/>
            </p:nvCxnSpPr>
            <p:spPr>
              <a:xfrm rot="16200000" flipH="1">
                <a:off x="5220071" y="2996953"/>
                <a:ext cx="43205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Connecteur droit 261"/>
              <p:cNvCxnSpPr>
                <a:endCxn id="256" idx="5"/>
              </p:cNvCxnSpPr>
              <p:nvPr/>
            </p:nvCxnSpPr>
            <p:spPr>
              <a:xfrm flipV="1">
                <a:off x="5364088" y="2780937"/>
                <a:ext cx="504056" cy="719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Connecteur droit 262"/>
              <p:cNvCxnSpPr/>
              <p:nvPr/>
            </p:nvCxnSpPr>
            <p:spPr>
              <a:xfrm>
                <a:off x="5940152" y="3140968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Connecteur droit 263"/>
              <p:cNvCxnSpPr/>
              <p:nvPr/>
            </p:nvCxnSpPr>
            <p:spPr>
              <a:xfrm rot="16200000" flipH="1">
                <a:off x="5832140" y="3248980"/>
                <a:ext cx="36004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Connecteur droit 264"/>
              <p:cNvCxnSpPr/>
              <p:nvPr/>
            </p:nvCxnSpPr>
            <p:spPr>
              <a:xfrm>
                <a:off x="4932040" y="2636912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6" name="Groupe 265"/>
          <p:cNvGrpSpPr/>
          <p:nvPr/>
        </p:nvGrpSpPr>
        <p:grpSpPr>
          <a:xfrm rot="2228070">
            <a:off x="4572000" y="1772816"/>
            <a:ext cx="576064" cy="936104"/>
            <a:chOff x="3707904" y="1517509"/>
            <a:chExt cx="3600400" cy="2815690"/>
          </a:xfrm>
        </p:grpSpPr>
        <p:sp>
          <p:nvSpPr>
            <p:cNvPr id="267" name="Forme libre 266"/>
            <p:cNvSpPr/>
            <p:nvPr/>
          </p:nvSpPr>
          <p:spPr>
            <a:xfrm rot="15047564">
              <a:off x="4100259" y="1509502"/>
              <a:ext cx="2815690" cy="2831704"/>
            </a:xfrm>
            <a:custGeom>
              <a:avLst/>
              <a:gdLst>
                <a:gd name="connsiteX0" fmla="*/ 51888 w 142199"/>
                <a:gd name="connsiteY0" fmla="*/ 169333 h 440266"/>
                <a:gd name="connsiteX1" fmla="*/ 51888 w 142199"/>
                <a:gd name="connsiteY1" fmla="*/ 169333 h 440266"/>
                <a:gd name="connsiteX2" fmla="*/ 6732 w 142199"/>
                <a:gd name="connsiteY2" fmla="*/ 304800 h 440266"/>
                <a:gd name="connsiteX3" fmla="*/ 51888 w 142199"/>
                <a:gd name="connsiteY3" fmla="*/ 440266 h 440266"/>
                <a:gd name="connsiteX4" fmla="*/ 142199 w 142199"/>
                <a:gd name="connsiteY4" fmla="*/ 0 h 440266"/>
                <a:gd name="connsiteX5" fmla="*/ 29310 w 142199"/>
                <a:gd name="connsiteY5" fmla="*/ 214489 h 440266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42188 w 155077"/>
                <a:gd name="connsiteY6" fmla="*/ 214489 h 523958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40906 w 155077"/>
                <a:gd name="connsiteY2" fmla="*/ 331978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93048 w 155077"/>
                <a:gd name="connsiteY0" fmla="*/ 153148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077" h="523958">
                  <a:moveTo>
                    <a:pt x="93048" y="153148"/>
                  </a:moveTo>
                  <a:lnTo>
                    <a:pt x="58834" y="240087"/>
                  </a:lnTo>
                  <a:cubicBezTo>
                    <a:pt x="51381" y="261300"/>
                    <a:pt x="43544" y="299791"/>
                    <a:pt x="37161" y="327594"/>
                  </a:cubicBezTo>
                  <a:cubicBezTo>
                    <a:pt x="30778" y="355397"/>
                    <a:pt x="23878" y="369012"/>
                    <a:pt x="20537" y="406903"/>
                  </a:cubicBezTo>
                  <a:lnTo>
                    <a:pt x="0" y="523958"/>
                  </a:lnTo>
                  <a:cubicBezTo>
                    <a:pt x="26175" y="460532"/>
                    <a:pt x="50587" y="434663"/>
                    <a:pt x="78526" y="333681"/>
                  </a:cubicBezTo>
                  <a:lnTo>
                    <a:pt x="155077" y="0"/>
                  </a:lnTo>
                  <a:lnTo>
                    <a:pt x="108197" y="128551"/>
                  </a:ln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8" name="Groupe 43"/>
            <p:cNvGrpSpPr/>
            <p:nvPr/>
          </p:nvGrpSpPr>
          <p:grpSpPr>
            <a:xfrm>
              <a:off x="3707904" y="2061673"/>
              <a:ext cx="3600400" cy="2190204"/>
              <a:chOff x="3707904" y="2061673"/>
              <a:chExt cx="3600400" cy="2190204"/>
            </a:xfrm>
          </p:grpSpPr>
          <p:sp>
            <p:nvSpPr>
              <p:cNvPr id="269" name="ZoneTexte 268"/>
              <p:cNvSpPr txBox="1"/>
              <p:nvPr/>
            </p:nvSpPr>
            <p:spPr>
              <a:xfrm>
                <a:off x="5868142" y="3140970"/>
                <a:ext cx="1368150" cy="1110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fr-FR" dirty="0">
                  <a:solidFill>
                    <a:schemeClr val="bg2"/>
                  </a:solidFill>
                </a:endParaRPr>
              </a:p>
            </p:txBody>
          </p:sp>
          <p:cxnSp>
            <p:nvCxnSpPr>
              <p:cNvPr id="270" name="Connecteur droit 269"/>
              <p:cNvCxnSpPr>
                <a:stCxn id="267" idx="6"/>
                <a:endCxn id="267" idx="4"/>
              </p:cNvCxnSpPr>
              <p:nvPr/>
            </p:nvCxnSpPr>
            <p:spPr>
              <a:xfrm rot="16200000" flipH="1">
                <a:off x="4644423" y="1125154"/>
                <a:ext cx="1727362" cy="3600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Connecteur droit 270"/>
              <p:cNvCxnSpPr/>
              <p:nvPr/>
            </p:nvCxnSpPr>
            <p:spPr>
              <a:xfrm rot="16200000" flipH="1">
                <a:off x="4824028" y="2744924"/>
                <a:ext cx="288032" cy="720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Connecteur droit 271"/>
              <p:cNvCxnSpPr>
                <a:endCxn id="267" idx="1"/>
              </p:cNvCxnSpPr>
              <p:nvPr/>
            </p:nvCxnSpPr>
            <p:spPr>
              <a:xfrm rot="16200000" flipH="1">
                <a:off x="5220071" y="2996953"/>
                <a:ext cx="43205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Connecteur droit 272"/>
              <p:cNvCxnSpPr>
                <a:endCxn id="267" idx="5"/>
              </p:cNvCxnSpPr>
              <p:nvPr/>
            </p:nvCxnSpPr>
            <p:spPr>
              <a:xfrm flipV="1">
                <a:off x="5364088" y="2780937"/>
                <a:ext cx="504056" cy="719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Connecteur droit 273"/>
              <p:cNvCxnSpPr/>
              <p:nvPr/>
            </p:nvCxnSpPr>
            <p:spPr>
              <a:xfrm>
                <a:off x="5940152" y="3140968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Connecteur droit 274"/>
              <p:cNvCxnSpPr/>
              <p:nvPr/>
            </p:nvCxnSpPr>
            <p:spPr>
              <a:xfrm rot="16200000" flipH="1">
                <a:off x="5832140" y="3248980"/>
                <a:ext cx="36004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Connecteur droit 275"/>
              <p:cNvCxnSpPr/>
              <p:nvPr/>
            </p:nvCxnSpPr>
            <p:spPr>
              <a:xfrm>
                <a:off x="4932040" y="2636912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7" name="Groupe 276"/>
          <p:cNvGrpSpPr/>
          <p:nvPr/>
        </p:nvGrpSpPr>
        <p:grpSpPr>
          <a:xfrm rot="6307929">
            <a:off x="5459054" y="1704992"/>
            <a:ext cx="576064" cy="936104"/>
            <a:chOff x="3707904" y="1517509"/>
            <a:chExt cx="3600400" cy="2815690"/>
          </a:xfrm>
        </p:grpSpPr>
        <p:sp>
          <p:nvSpPr>
            <p:cNvPr id="278" name="Forme libre 277"/>
            <p:cNvSpPr/>
            <p:nvPr/>
          </p:nvSpPr>
          <p:spPr>
            <a:xfrm rot="15047564">
              <a:off x="4100259" y="1509502"/>
              <a:ext cx="2815690" cy="2831704"/>
            </a:xfrm>
            <a:custGeom>
              <a:avLst/>
              <a:gdLst>
                <a:gd name="connsiteX0" fmla="*/ 51888 w 142199"/>
                <a:gd name="connsiteY0" fmla="*/ 169333 h 440266"/>
                <a:gd name="connsiteX1" fmla="*/ 51888 w 142199"/>
                <a:gd name="connsiteY1" fmla="*/ 169333 h 440266"/>
                <a:gd name="connsiteX2" fmla="*/ 6732 w 142199"/>
                <a:gd name="connsiteY2" fmla="*/ 304800 h 440266"/>
                <a:gd name="connsiteX3" fmla="*/ 51888 w 142199"/>
                <a:gd name="connsiteY3" fmla="*/ 440266 h 440266"/>
                <a:gd name="connsiteX4" fmla="*/ 142199 w 142199"/>
                <a:gd name="connsiteY4" fmla="*/ 0 h 440266"/>
                <a:gd name="connsiteX5" fmla="*/ 29310 w 142199"/>
                <a:gd name="connsiteY5" fmla="*/ 214489 h 440266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42188 w 155077"/>
                <a:gd name="connsiteY6" fmla="*/ 214489 h 523958"/>
                <a:gd name="connsiteX0" fmla="*/ 64766 w 155077"/>
                <a:gd name="connsiteY0" fmla="*/ 169333 h 523958"/>
                <a:gd name="connsiteX1" fmla="*/ 64766 w 155077"/>
                <a:gd name="connsiteY1" fmla="*/ 169333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19610 w 155077"/>
                <a:gd name="connsiteY2" fmla="*/ 304800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64766 w 155077"/>
                <a:gd name="connsiteY4" fmla="*/ 440266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71543 w 155077"/>
                <a:gd name="connsiteY6" fmla="*/ 198525 h 523958"/>
                <a:gd name="connsiteX0" fmla="*/ 64766 w 155077"/>
                <a:gd name="connsiteY0" fmla="*/ 169333 h 523958"/>
                <a:gd name="connsiteX1" fmla="*/ 67798 w 155077"/>
                <a:gd name="connsiteY1" fmla="*/ 194142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23147 w 155077"/>
                <a:gd name="connsiteY2" fmla="*/ 381738 h 523958"/>
                <a:gd name="connsiteX3" fmla="*/ 0 w 155077"/>
                <a:gd name="connsiteY3" fmla="*/ 523958 h 523958"/>
                <a:gd name="connsiteX4" fmla="*/ 78526 w 155077"/>
                <a:gd name="connsiteY4" fmla="*/ 333681 h 523958"/>
                <a:gd name="connsiteX5" fmla="*/ 155077 w 155077"/>
                <a:gd name="connsiteY5" fmla="*/ 0 h 523958"/>
                <a:gd name="connsiteX6" fmla="*/ 94352 w 155077"/>
                <a:gd name="connsiteY6" fmla="*/ 140566 h 523958"/>
                <a:gd name="connsiteX0" fmla="*/ 64766 w 155077"/>
                <a:gd name="connsiteY0" fmla="*/ 169333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3953 w 155077"/>
                <a:gd name="connsiteY1" fmla="*/ 206156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76762 w 155077"/>
                <a:gd name="connsiteY0" fmla="*/ 148197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94352 w 155077"/>
                <a:gd name="connsiteY7" fmla="*/ 140566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0975 w 155077"/>
                <a:gd name="connsiteY2" fmla="*/ 306245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40906 w 155077"/>
                <a:gd name="connsiteY2" fmla="*/ 331978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3147 w 155077"/>
                <a:gd name="connsiteY3" fmla="*/ 381738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82948 w 155077"/>
                <a:gd name="connsiteY0" fmla="*/ 169545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  <a:gd name="connsiteX0" fmla="*/ 93048 w 155077"/>
                <a:gd name="connsiteY0" fmla="*/ 153148 h 523958"/>
                <a:gd name="connsiteX1" fmla="*/ 58834 w 155077"/>
                <a:gd name="connsiteY1" fmla="*/ 240087 h 523958"/>
                <a:gd name="connsiteX2" fmla="*/ 37161 w 155077"/>
                <a:gd name="connsiteY2" fmla="*/ 327594 h 523958"/>
                <a:gd name="connsiteX3" fmla="*/ 20537 w 155077"/>
                <a:gd name="connsiteY3" fmla="*/ 406903 h 523958"/>
                <a:gd name="connsiteX4" fmla="*/ 0 w 155077"/>
                <a:gd name="connsiteY4" fmla="*/ 523958 h 523958"/>
                <a:gd name="connsiteX5" fmla="*/ 78526 w 155077"/>
                <a:gd name="connsiteY5" fmla="*/ 333681 h 523958"/>
                <a:gd name="connsiteX6" fmla="*/ 155077 w 155077"/>
                <a:gd name="connsiteY6" fmla="*/ 0 h 523958"/>
                <a:gd name="connsiteX7" fmla="*/ 108197 w 155077"/>
                <a:gd name="connsiteY7" fmla="*/ 128551 h 52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077" h="523958">
                  <a:moveTo>
                    <a:pt x="93048" y="153148"/>
                  </a:moveTo>
                  <a:lnTo>
                    <a:pt x="58834" y="240087"/>
                  </a:lnTo>
                  <a:cubicBezTo>
                    <a:pt x="51381" y="261300"/>
                    <a:pt x="43544" y="299791"/>
                    <a:pt x="37161" y="327594"/>
                  </a:cubicBezTo>
                  <a:cubicBezTo>
                    <a:pt x="30778" y="355397"/>
                    <a:pt x="23878" y="369012"/>
                    <a:pt x="20537" y="406903"/>
                  </a:cubicBezTo>
                  <a:lnTo>
                    <a:pt x="0" y="523958"/>
                  </a:lnTo>
                  <a:cubicBezTo>
                    <a:pt x="26175" y="460532"/>
                    <a:pt x="50587" y="434663"/>
                    <a:pt x="78526" y="333681"/>
                  </a:cubicBezTo>
                  <a:lnTo>
                    <a:pt x="155077" y="0"/>
                  </a:lnTo>
                  <a:lnTo>
                    <a:pt x="108197" y="128551"/>
                  </a:ln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79" name="Groupe 43"/>
            <p:cNvGrpSpPr/>
            <p:nvPr/>
          </p:nvGrpSpPr>
          <p:grpSpPr>
            <a:xfrm>
              <a:off x="3707904" y="2061673"/>
              <a:ext cx="3600400" cy="2190204"/>
              <a:chOff x="3707904" y="2061673"/>
              <a:chExt cx="3600400" cy="2190204"/>
            </a:xfrm>
          </p:grpSpPr>
          <p:sp>
            <p:nvSpPr>
              <p:cNvPr id="280" name="ZoneTexte 279"/>
              <p:cNvSpPr txBox="1"/>
              <p:nvPr/>
            </p:nvSpPr>
            <p:spPr>
              <a:xfrm>
                <a:off x="5868142" y="3140970"/>
                <a:ext cx="1368150" cy="1110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fr-FR" dirty="0">
                  <a:solidFill>
                    <a:schemeClr val="bg2"/>
                  </a:solidFill>
                </a:endParaRPr>
              </a:p>
            </p:txBody>
          </p:sp>
          <p:cxnSp>
            <p:nvCxnSpPr>
              <p:cNvPr id="281" name="Connecteur droit 280"/>
              <p:cNvCxnSpPr>
                <a:stCxn id="278" idx="6"/>
                <a:endCxn id="278" idx="4"/>
              </p:cNvCxnSpPr>
              <p:nvPr/>
            </p:nvCxnSpPr>
            <p:spPr>
              <a:xfrm rot="16200000" flipH="1">
                <a:off x="4644423" y="1125154"/>
                <a:ext cx="1727362" cy="3600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Connecteur droit 281"/>
              <p:cNvCxnSpPr/>
              <p:nvPr/>
            </p:nvCxnSpPr>
            <p:spPr>
              <a:xfrm rot="16200000" flipH="1">
                <a:off x="4824028" y="2744924"/>
                <a:ext cx="288032" cy="720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Connecteur droit 282"/>
              <p:cNvCxnSpPr>
                <a:endCxn id="278" idx="1"/>
              </p:cNvCxnSpPr>
              <p:nvPr/>
            </p:nvCxnSpPr>
            <p:spPr>
              <a:xfrm rot="16200000" flipH="1">
                <a:off x="5220071" y="2996953"/>
                <a:ext cx="43205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Connecteur droit 283"/>
              <p:cNvCxnSpPr>
                <a:endCxn id="278" idx="5"/>
              </p:cNvCxnSpPr>
              <p:nvPr/>
            </p:nvCxnSpPr>
            <p:spPr>
              <a:xfrm flipV="1">
                <a:off x="5364088" y="2780937"/>
                <a:ext cx="504056" cy="719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Connecteur droit 284"/>
              <p:cNvCxnSpPr/>
              <p:nvPr/>
            </p:nvCxnSpPr>
            <p:spPr>
              <a:xfrm>
                <a:off x="5940152" y="3140968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Connecteur droit 285"/>
              <p:cNvCxnSpPr/>
              <p:nvPr/>
            </p:nvCxnSpPr>
            <p:spPr>
              <a:xfrm rot="16200000" flipH="1">
                <a:off x="5832140" y="3248980"/>
                <a:ext cx="360040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Connecteur droit 286"/>
              <p:cNvCxnSpPr/>
              <p:nvPr/>
            </p:nvCxnSpPr>
            <p:spPr>
              <a:xfrm>
                <a:off x="4932040" y="2636912"/>
                <a:ext cx="5040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Corde 7"/>
          <p:cNvSpPr/>
          <p:nvPr/>
        </p:nvSpPr>
        <p:spPr>
          <a:xfrm rot="17500903">
            <a:off x="5018811" y="1359990"/>
            <a:ext cx="2640165" cy="3373087"/>
          </a:xfrm>
          <a:prstGeom prst="chord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0" name="ZoneTexte 169"/>
          <p:cNvSpPr txBox="1"/>
          <p:nvPr/>
        </p:nvSpPr>
        <p:spPr>
          <a:xfrm>
            <a:off x="6156176" y="371703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2"/>
                </a:solidFill>
              </a:rPr>
              <a:t>1 kg</a:t>
            </a:r>
            <a:endParaRPr lang="fr-FR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3">
      <a:dk1>
        <a:srgbClr val="3E3E5C"/>
      </a:dk1>
      <a:lt1>
        <a:srgbClr val="FF9933"/>
      </a:lt1>
      <a:dk2>
        <a:srgbClr val="666699"/>
      </a:dk2>
      <a:lt2>
        <a:srgbClr val="00CCFF"/>
      </a:lt2>
      <a:accent1>
        <a:srgbClr val="60597B"/>
      </a:accent1>
      <a:accent2>
        <a:srgbClr val="6666FF"/>
      </a:accent2>
      <a:accent3>
        <a:srgbClr val="B8B8CA"/>
      </a:accent3>
      <a:accent4>
        <a:srgbClr val="DA822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3E3E5C"/>
        </a:dk1>
        <a:lt1>
          <a:srgbClr val="FF9933"/>
        </a:lt1>
        <a:dk2>
          <a:srgbClr val="666699"/>
        </a:dk2>
        <a:lt2>
          <a:srgbClr val="00CC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822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globalwarming1_am_08 PowerPlugs Templates for PowerPoint</Template>
  <TotalTime>994</TotalTime>
  <Words>7</Words>
  <Application>Microsoft Office PowerPoint</Application>
  <PresentationFormat>Affichage à l'écran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Default Design</vt:lpstr>
      <vt:lpstr>Mouvement</vt:lpstr>
      <vt:lpstr>Objectif dessiner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onlydoo</dc:creator>
  <cp:lastModifiedBy>onlydoo</cp:lastModifiedBy>
  <cp:revision>6</cp:revision>
  <dcterms:created xsi:type="dcterms:W3CDTF">2010-12-22T07:12:34Z</dcterms:created>
  <dcterms:modified xsi:type="dcterms:W3CDTF">2011-06-03T16:08:54Z</dcterms:modified>
</cp:coreProperties>
</file>