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84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CBBB7-DC52-4EFC-B1A3-4730121016D3}" type="datetimeFigureOut">
              <a:rPr lang="fr-FR" smtClean="0"/>
              <a:t>14/10/2010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A37A4-B963-48D3-9FF5-9D8DFFD798B1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CBBB7-DC52-4EFC-B1A3-4730121016D3}" type="datetimeFigureOut">
              <a:rPr lang="fr-FR" smtClean="0"/>
              <a:t>14/10/2010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A37A4-B963-48D3-9FF5-9D8DFFD798B1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CBBB7-DC52-4EFC-B1A3-4730121016D3}" type="datetimeFigureOut">
              <a:rPr lang="fr-FR" smtClean="0"/>
              <a:t>14/10/2010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A37A4-B963-48D3-9FF5-9D8DFFD798B1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CBBB7-DC52-4EFC-B1A3-4730121016D3}" type="datetimeFigureOut">
              <a:rPr lang="fr-FR" smtClean="0"/>
              <a:t>14/10/2010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A37A4-B963-48D3-9FF5-9D8DFFD798B1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CBBB7-DC52-4EFC-B1A3-4730121016D3}" type="datetimeFigureOut">
              <a:rPr lang="fr-FR" smtClean="0"/>
              <a:t>14/10/2010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A37A4-B963-48D3-9FF5-9D8DFFD798B1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CBBB7-DC52-4EFC-B1A3-4730121016D3}" type="datetimeFigureOut">
              <a:rPr lang="fr-FR" smtClean="0"/>
              <a:t>14/10/2010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A37A4-B963-48D3-9FF5-9D8DFFD798B1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CBBB7-DC52-4EFC-B1A3-4730121016D3}" type="datetimeFigureOut">
              <a:rPr lang="fr-FR" smtClean="0"/>
              <a:t>14/10/2010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A37A4-B963-48D3-9FF5-9D8DFFD798B1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CBBB7-DC52-4EFC-B1A3-4730121016D3}" type="datetimeFigureOut">
              <a:rPr lang="fr-FR" smtClean="0"/>
              <a:t>14/10/2010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A37A4-B963-48D3-9FF5-9D8DFFD798B1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CBBB7-DC52-4EFC-B1A3-4730121016D3}" type="datetimeFigureOut">
              <a:rPr lang="fr-FR" smtClean="0"/>
              <a:t>14/10/2010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A37A4-B963-48D3-9FF5-9D8DFFD798B1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CBBB7-DC52-4EFC-B1A3-4730121016D3}" type="datetimeFigureOut">
              <a:rPr lang="fr-FR" smtClean="0"/>
              <a:t>14/10/2010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A37A4-B963-48D3-9FF5-9D8DFFD798B1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CBBB7-DC52-4EFC-B1A3-4730121016D3}" type="datetimeFigureOut">
              <a:rPr lang="fr-FR" smtClean="0"/>
              <a:t>14/10/2010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A37A4-B963-48D3-9FF5-9D8DFFD798B1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2CBBB7-DC52-4EFC-B1A3-4730121016D3}" type="datetimeFigureOut">
              <a:rPr lang="fr-FR" smtClean="0"/>
              <a:t>14/10/2010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7A37A4-B963-48D3-9FF5-9D8DFFD798B1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llipse 4"/>
          <p:cNvSpPr/>
          <p:nvPr/>
        </p:nvSpPr>
        <p:spPr>
          <a:xfrm>
            <a:off x="2555776" y="1628800"/>
            <a:ext cx="3600400" cy="3456384"/>
          </a:xfrm>
          <a:prstGeom prst="ellipse">
            <a:avLst/>
          </a:prstGeom>
          <a:gradFill>
            <a:gsLst>
              <a:gs pos="0">
                <a:srgbClr val="FBE4AE"/>
              </a:gs>
              <a:gs pos="13000">
                <a:srgbClr val="BD922A"/>
              </a:gs>
              <a:gs pos="21001">
                <a:srgbClr val="BD922A"/>
              </a:gs>
              <a:gs pos="63000">
                <a:srgbClr val="FBE4AE"/>
              </a:gs>
              <a:gs pos="67000">
                <a:srgbClr val="BD922A"/>
              </a:gs>
              <a:gs pos="69000">
                <a:srgbClr val="835E17"/>
              </a:gs>
              <a:gs pos="82001">
                <a:srgbClr val="A28949"/>
              </a:gs>
              <a:gs pos="100000">
                <a:srgbClr val="FAE3B7"/>
              </a:gs>
            </a:gsLst>
            <a:lin ang="5400000" scaled="0"/>
          </a:gradFill>
          <a:ln w="142875" cap="sq" cmpd="dbl">
            <a:solidFill>
              <a:schemeClr val="tx1">
                <a:lumMod val="95000"/>
                <a:lumOff val="5000"/>
              </a:schemeClr>
            </a:solidFill>
            <a:prstDash val="solid"/>
            <a:bevel/>
          </a:ln>
          <a:effectLst>
            <a:outerShdw blurRad="838200" dist="304800" dir="960000" algn="ctr" rotWithShape="0">
              <a:srgbClr val="000000">
                <a:alpha val="5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Étiquette 3"/>
          <p:cNvSpPr/>
          <p:nvPr/>
        </p:nvSpPr>
        <p:spPr>
          <a:xfrm>
            <a:off x="1547664" y="2708920"/>
            <a:ext cx="5688632" cy="1296144"/>
          </a:xfrm>
          <a:prstGeom prst="plaque">
            <a:avLst/>
          </a:prstGeom>
          <a:solidFill>
            <a:schemeClr val="bg2">
              <a:lumMod val="75000"/>
            </a:schemeClr>
          </a:solidFill>
          <a:ln w="101600" cmpd="dbl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800" dirty="0" smtClean="0">
                <a:solidFill>
                  <a:schemeClr val="bg2">
                    <a:lumMod val="25000"/>
                  </a:schemeClr>
                </a:solidFill>
                <a:latin typeface="Algerian" pitchFamily="82" charset="0"/>
              </a:rPr>
              <a:t>LIVRES</a:t>
            </a:r>
            <a:endParaRPr lang="fr-FR" sz="8800" dirty="0">
              <a:solidFill>
                <a:schemeClr val="bg2">
                  <a:lumMod val="25000"/>
                </a:schemeClr>
              </a:solidFill>
              <a:latin typeface="Algerian" pitchFamily="82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</Words>
  <Application>Microsoft Office PowerPoint</Application>
  <PresentationFormat>Affichage à l'écran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Diapositive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 </dc:creator>
  <cp:lastModifiedBy> </cp:lastModifiedBy>
  <cp:revision>2</cp:revision>
  <dcterms:created xsi:type="dcterms:W3CDTF">2010-10-14T09:58:24Z</dcterms:created>
  <dcterms:modified xsi:type="dcterms:W3CDTF">2010-10-14T10:15:48Z</dcterms:modified>
</cp:coreProperties>
</file>