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4752528" cy="1470025"/>
          </a:xfrm>
        </p:spPr>
        <p:txBody>
          <a:bodyPr>
            <a:noAutofit/>
          </a:bodyPr>
          <a:lstStyle>
            <a:lvl1pPr>
              <a:defRPr sz="4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tstream Vera Serif" pitchFamily="18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393305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7030A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0070C0"/>
                </a:solidFill>
                <a:latin typeface="Bitstream Vera Serif" pitchFamily="18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056AB-FBC3-499A-9E5D-6675428FF828}" type="datetimeFigureOut">
              <a:rPr lang="fr-FR" smtClean="0"/>
              <a:t>28/04/2012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45027-B7C5-4F89-88E3-E7FDD7D9035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Onlydoo.com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Powerpoint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Onlydoo.com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Powerpoint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</Words>
  <Application>Microsoft Office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Onlydoo.com</vt:lpstr>
      <vt:lpstr>Présentation Onlydoo.com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onlydoo</dc:creator>
  <cp:lastModifiedBy>onlydoo</cp:lastModifiedBy>
  <cp:revision>2</cp:revision>
  <dcterms:created xsi:type="dcterms:W3CDTF">2012-04-28T05:53:10Z</dcterms:created>
  <dcterms:modified xsi:type="dcterms:W3CDTF">2012-04-28T08:13:13Z</dcterms:modified>
</cp:coreProperties>
</file>