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57" r:id="rId5"/>
    <p:sldId id="260" r:id="rId6"/>
  </p:sldIdLst>
  <p:sldSz cx="9144000" cy="6858000" type="screen4x3"/>
  <p:notesSz cx="6858000" cy="9144000"/>
  <p:custShowLst>
    <p:custShow name="Diaporama personnalisé 1" id="0">
      <p:sldLst>
        <p:sld r:id="rId2"/>
        <p:sld r:id="rId5"/>
        <p:sld r:id="rId6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  <p:clrMru>
    <a:srgbClr val="0000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28" autoAdjust="0"/>
    <p:restoredTop sz="94660"/>
  </p:normalViewPr>
  <p:slideViewPr>
    <p:cSldViewPr>
      <p:cViewPr varScale="1">
        <p:scale>
          <a:sx n="89" d="100"/>
          <a:sy n="89" d="100"/>
        </p:scale>
        <p:origin x="-2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AA3055-AE24-4F26-BABA-88B5929DDA8C}" type="slidenum">
              <a:rPr lang="en-US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DD1973-C782-48DE-9ED2-72C980AB03C0}" type="slidenum">
              <a:rPr lang="en-US"/>
              <a:pPr/>
              <a:t>1</a:t>
            </a:fld>
            <a:endParaRPr lang="en-US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 bwMode="auto"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7513" y="4465638"/>
            <a:ext cx="8308975" cy="1096962"/>
          </a:xfrm>
          <a:effectLst>
            <a:outerShdw dist="17961" dir="2700000" algn="ctr" rotWithShape="0">
              <a:srgbClr val="000000"/>
            </a:outerShdw>
          </a:effectLst>
        </p:spPr>
        <p:txBody>
          <a:bodyPr/>
          <a:lstStyle>
            <a:lvl1pPr>
              <a:defRPr sz="46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7513" y="5562600"/>
            <a:ext cx="8308975" cy="609600"/>
          </a:xfrm>
          <a:effectLst>
            <a:outerShdw dist="17961" dir="2700000" algn="ctr" rotWithShape="0">
              <a:srgbClr val="000000"/>
            </a:outerShdw>
          </a:effectLst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AAB20F7-4BEB-4053-8EC2-98E8C7B4A17A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34B86-8DB7-469C-A60E-C509C25E2A62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8213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2136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23FEC-05D2-4396-8209-67E86846A5DF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D3A46-FC2E-40AA-A68C-62E69C1D6CD6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FA24D-F675-4B28-9B39-2AF27746087C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ED0E6-EF32-40C5-928F-9E7CE0DBAF7B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2125A-6594-480E-958A-01A19F4731DA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36F4EA-5ED8-423A-AFA1-B216DA716080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2B2C9-14D4-4890-A58F-7329F8DEADCF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C03979-4791-48A8-8E8B-F183F7015B12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C294B-0C04-4CAD-9325-3C4B4EA155DC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40FBA4-24F4-4195-9DDB-2DF52BC28E94}" type="slidenum">
              <a:rPr lang="en-US"/>
              <a:pPr/>
              <a:t>‹N°›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QCM</a:t>
            </a:r>
            <a:endParaRPr lang="fr-FR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Réaliser un questionnaire à choix multiple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7200" dirty="0" smtClean="0"/>
              <a:t>Bravo</a:t>
            </a:r>
            <a:endParaRPr lang="fr-FR" sz="7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5400" dirty="0" smtClean="0"/>
              <a:t>Félicitations </a:t>
            </a:r>
            <a:endParaRPr lang="fr-FR" sz="5400" dirty="0"/>
          </a:p>
        </p:txBody>
      </p:sp>
      <p:sp>
        <p:nvSpPr>
          <p:cNvPr id="4" name="Flèche droite 3">
            <a:hlinkClick r:id="" action="ppaction://hlinkshowjump?jump=nextslide"/>
          </p:cNvPr>
          <p:cNvSpPr/>
          <p:nvPr/>
        </p:nvSpPr>
        <p:spPr>
          <a:xfrm>
            <a:off x="4211960" y="3429000"/>
            <a:ext cx="4536504" cy="2304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Question suivante</a:t>
            </a:r>
            <a:endParaRPr lang="fr-FR" sz="36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6000" dirty="0" smtClean="0"/>
              <a:t>Perdu</a:t>
            </a:r>
            <a:r>
              <a:rPr lang="fr-FR" sz="3200" dirty="0" smtClean="0"/>
              <a:t> </a:t>
            </a:r>
            <a:r>
              <a:rPr lang="fr-FR" sz="6600" dirty="0" smtClean="0"/>
              <a:t>!</a:t>
            </a:r>
            <a:endParaRPr lang="fr-FR" sz="6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6000" dirty="0" smtClean="0"/>
              <a:t>Non c’est une mauvaise réponse</a:t>
            </a:r>
            <a:endParaRPr lang="fr-FR" sz="6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Qu’est-ce que la </a:t>
            </a:r>
            <a:r>
              <a:rPr lang="fr-FR" sz="4800" dirty="0" smtClean="0"/>
              <a:t>mélisse</a:t>
            </a:r>
            <a:r>
              <a:rPr lang="fr-FR" dirty="0" smtClean="0"/>
              <a:t>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6000" dirty="0" smtClean="0"/>
              <a:t>Un insecte</a:t>
            </a:r>
          </a:p>
          <a:p>
            <a:r>
              <a:rPr lang="fr-FR" sz="6000" dirty="0" smtClean="0"/>
              <a:t>Une friandise</a:t>
            </a:r>
          </a:p>
          <a:p>
            <a:r>
              <a:rPr lang="fr-FR" sz="6000" dirty="0" smtClean="0"/>
              <a:t>Une plante</a:t>
            </a:r>
          </a:p>
          <a:p>
            <a:r>
              <a:rPr lang="fr-FR" sz="6000" dirty="0" smtClean="0"/>
              <a:t>Une racine</a:t>
            </a:r>
            <a:endParaRPr lang="fr-FR" sz="6000" dirty="0"/>
          </a:p>
        </p:txBody>
      </p:sp>
      <p:sp>
        <p:nvSpPr>
          <p:cNvPr id="4" name="Rectangle 3">
            <a:hlinkClick r:id="rId2" action="ppaction://hlinksldjump"/>
          </p:cNvPr>
          <p:cNvSpPr/>
          <p:nvPr/>
        </p:nvSpPr>
        <p:spPr>
          <a:xfrm>
            <a:off x="539552" y="2924944"/>
            <a:ext cx="4896544" cy="9361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Légende encadrée 1 4"/>
          <p:cNvSpPr/>
          <p:nvPr/>
        </p:nvSpPr>
        <p:spPr>
          <a:xfrm>
            <a:off x="5364088" y="1340768"/>
            <a:ext cx="3779912" cy="1584176"/>
          </a:xfrm>
          <a:prstGeom prst="borderCallout1">
            <a:avLst/>
          </a:prstGeom>
          <a:solidFill>
            <a:srgbClr val="C00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Placez un rectangle transparent sur chacune des zones correspondant aux réponses</a:t>
            </a:r>
            <a:endParaRPr lang="fr-FR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6" name="Organigramme : Processus 5"/>
          <p:cNvSpPr/>
          <p:nvPr/>
        </p:nvSpPr>
        <p:spPr>
          <a:xfrm>
            <a:off x="5364088" y="3717032"/>
            <a:ext cx="3779912" cy="1584176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>
                    <a:lumMod val="95000"/>
                  </a:schemeClr>
                </a:solidFill>
              </a:rPr>
              <a:t>Puis réalisez un lien vers la diapositive </a:t>
            </a:r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correspondante </a:t>
            </a:r>
            <a:r>
              <a:rPr lang="fr-FR" dirty="0">
                <a:solidFill>
                  <a:schemeClr val="tx1">
                    <a:lumMod val="95000"/>
                  </a:schemeClr>
                </a:solidFill>
              </a:rPr>
              <a:t>aux mauvaises et bonne réponse</a:t>
            </a: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395536" y="4005064"/>
            <a:ext cx="4896544" cy="9361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395536" y="1844824"/>
            <a:ext cx="4896544" cy="9361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395536" y="5085184"/>
            <a:ext cx="4896544" cy="9361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Que signifie </a:t>
            </a:r>
            <a:r>
              <a:rPr lang="fr-FR" sz="5400" dirty="0" smtClean="0"/>
              <a:t>argoter</a:t>
            </a:r>
            <a:r>
              <a:rPr lang="fr-FR" dirty="0" smtClean="0"/>
              <a:t> </a:t>
            </a:r>
            <a:r>
              <a:rPr lang="fr-FR" dirty="0" smtClean="0"/>
              <a:t>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6000" dirty="0" smtClean="0"/>
              <a:t>Déambuler</a:t>
            </a:r>
            <a:endParaRPr lang="fr-FR" sz="6000" dirty="0" smtClean="0"/>
          </a:p>
          <a:p>
            <a:r>
              <a:rPr lang="fr-FR" sz="6000" dirty="0" smtClean="0"/>
              <a:t>Elaguer</a:t>
            </a:r>
          </a:p>
          <a:p>
            <a:r>
              <a:rPr lang="fr-FR" sz="6000" dirty="0" smtClean="0"/>
              <a:t>Rechercher</a:t>
            </a:r>
            <a:endParaRPr lang="fr-FR" sz="6000" dirty="0" smtClean="0"/>
          </a:p>
          <a:p>
            <a:r>
              <a:rPr lang="fr-FR" sz="6000" dirty="0" smtClean="0"/>
              <a:t>Raconter</a:t>
            </a:r>
            <a:endParaRPr lang="fr-FR" sz="6000" dirty="0"/>
          </a:p>
        </p:txBody>
      </p:sp>
      <p:sp>
        <p:nvSpPr>
          <p:cNvPr id="4" name="Rectangle 3">
            <a:hlinkClick r:id="rId2" action="ppaction://hlinksldjump"/>
          </p:cNvPr>
          <p:cNvSpPr/>
          <p:nvPr/>
        </p:nvSpPr>
        <p:spPr>
          <a:xfrm>
            <a:off x="395536" y="3933056"/>
            <a:ext cx="4896544" cy="9361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539552" y="2852936"/>
            <a:ext cx="4896544" cy="9361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395536" y="1844824"/>
            <a:ext cx="4896544" cy="9361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395536" y="5085184"/>
            <a:ext cx="4896544" cy="9361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llage_Education_1116 PowerPlugs Templates for PowerPoint">
  <a:themeElements>
    <a:clrScheme name="Default Design 12">
      <a:dk1>
        <a:srgbClr val="808080"/>
      </a:dk1>
      <a:lt1>
        <a:srgbClr val="FFFFFF"/>
      </a:lt1>
      <a:dk2>
        <a:srgbClr val="000000"/>
      </a:dk2>
      <a:lt2>
        <a:srgbClr val="FFFFFF"/>
      </a:lt2>
      <a:accent1>
        <a:srgbClr val="2655C7"/>
      </a:accent1>
      <a:accent2>
        <a:srgbClr val="63ACD5"/>
      </a:accent2>
      <a:accent3>
        <a:srgbClr val="AAAAAA"/>
      </a:accent3>
      <a:accent4>
        <a:srgbClr val="DADADA"/>
      </a:accent4>
      <a:accent5>
        <a:srgbClr val="ACB4E0"/>
      </a:accent5>
      <a:accent6>
        <a:srgbClr val="599BC1"/>
      </a:accent6>
      <a:hlink>
        <a:srgbClr val="FF6699"/>
      </a:hlink>
      <a:folHlink>
        <a:srgbClr val="80808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2655C7"/>
        </a:accent1>
        <a:accent2>
          <a:srgbClr val="63ACD5"/>
        </a:accent2>
        <a:accent3>
          <a:srgbClr val="AAAAAA"/>
        </a:accent3>
        <a:accent4>
          <a:srgbClr val="DADADA"/>
        </a:accent4>
        <a:accent5>
          <a:srgbClr val="ACB4E0"/>
        </a:accent5>
        <a:accent6>
          <a:srgbClr val="599BC1"/>
        </a:accent6>
        <a:hlink>
          <a:srgbClr val="FF6699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Collage_Education_1116 PowerPlugs Templates for PowerPoint</Template>
  <TotalTime>669</TotalTime>
  <Words>64</Words>
  <Application>Microsoft Office PowerPoint</Application>
  <PresentationFormat>Affichage à l'écran (4:3)</PresentationFormat>
  <Paragraphs>20</Paragraphs>
  <Slides>5</Slides>
  <Notes>1</Notes>
  <HiddenSlides>2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  <vt:variant>
        <vt:lpstr>Diaporamas personnalisés</vt:lpstr>
      </vt:variant>
      <vt:variant>
        <vt:i4>1</vt:i4>
      </vt:variant>
    </vt:vector>
  </HeadingPairs>
  <TitlesOfParts>
    <vt:vector size="7" baseType="lpstr">
      <vt:lpstr>Collage_Education_1116 PowerPlugs Templates for PowerPoint</vt:lpstr>
      <vt:lpstr>QCM</vt:lpstr>
      <vt:lpstr>Bravo</vt:lpstr>
      <vt:lpstr>Perdu !</vt:lpstr>
      <vt:lpstr>Qu’est-ce que la mélisse ?</vt:lpstr>
      <vt:lpstr>Que signifie argoter ?</vt:lpstr>
      <vt:lpstr>Diaporama personnalisé 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QCM</dc:title>
  <dc:creator>onlydoo</dc:creator>
  <cp:lastModifiedBy>onlydoo</cp:lastModifiedBy>
  <cp:revision>9</cp:revision>
  <dcterms:created xsi:type="dcterms:W3CDTF">2010-11-04T17:44:05Z</dcterms:created>
  <dcterms:modified xsi:type="dcterms:W3CDTF">2010-11-17T22:06:08Z</dcterms:modified>
</cp:coreProperties>
</file>