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84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05265-7060-474C-BD31-8905B0A5A65E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E1E9F-7FAD-4EDA-843A-A42A31AA122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2B8EB-2D76-4D8E-BA3D-1116C56D8312}" type="datetimeFigureOut">
              <a:rPr lang="fr-FR" smtClean="0"/>
              <a:t>01/04/2009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6E3DE-5C9E-4FB3-A2E9-737B611E8F3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Style d’arrière plan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Ton et colorisation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6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Style d’arrière plan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onlydoo</dc:creator>
  <cp:lastModifiedBy>onlydoo</cp:lastModifiedBy>
  <cp:revision>10</cp:revision>
  <dcterms:created xsi:type="dcterms:W3CDTF">2009-04-01T17:23:40Z</dcterms:created>
  <dcterms:modified xsi:type="dcterms:W3CDTF">2009-04-01T18:58:32Z</dcterms:modified>
</cp:coreProperties>
</file>