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20D4D0-2426-45E4-B1D3-E434310319DA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03C1C82B-4B85-47B6-B715-44C92DBDF02F}">
      <dgm:prSet phldrT="[Texte]"/>
      <dgm:spPr/>
      <dgm:t>
        <a:bodyPr/>
        <a:lstStyle/>
        <a:p>
          <a:r>
            <a:rPr lang="fr-FR" dirty="0" smtClean="0"/>
            <a:t>Contenu</a:t>
          </a:r>
          <a:endParaRPr lang="fr-FR" dirty="0"/>
        </a:p>
      </dgm:t>
    </dgm:pt>
    <dgm:pt modelId="{201EBBF1-6385-4F03-A37B-02867BDDAE6A}" type="parTrans" cxnId="{148C9EAA-2EED-4DCC-B147-1AED32A1B789}">
      <dgm:prSet/>
      <dgm:spPr/>
      <dgm:t>
        <a:bodyPr/>
        <a:lstStyle/>
        <a:p>
          <a:endParaRPr lang="fr-FR"/>
        </a:p>
      </dgm:t>
    </dgm:pt>
    <dgm:pt modelId="{F2C45FB1-59F6-490B-99FD-892047355851}" type="sibTrans" cxnId="{148C9EAA-2EED-4DCC-B147-1AED32A1B789}">
      <dgm:prSet/>
      <dgm:spPr/>
      <dgm:t>
        <a:bodyPr/>
        <a:lstStyle/>
        <a:p>
          <a:endParaRPr lang="fr-FR"/>
        </a:p>
      </dgm:t>
    </dgm:pt>
    <dgm:pt modelId="{C1720489-D5A3-42F0-99D5-AF897DC240B2}">
      <dgm:prSet phldrT="[Texte]"/>
      <dgm:spPr/>
      <dgm:t>
        <a:bodyPr/>
        <a:lstStyle/>
        <a:p>
          <a:r>
            <a:rPr lang="fr-FR" dirty="0" smtClean="0"/>
            <a:t>Graphisme</a:t>
          </a:r>
          <a:endParaRPr lang="fr-FR" dirty="0"/>
        </a:p>
      </dgm:t>
    </dgm:pt>
    <dgm:pt modelId="{9EEA5C6F-36A7-4AD4-BB2A-542343E8950B}" type="parTrans" cxnId="{A70532FF-911C-434A-BC13-797ED009AB4C}">
      <dgm:prSet/>
      <dgm:spPr/>
      <dgm:t>
        <a:bodyPr/>
        <a:lstStyle/>
        <a:p>
          <a:endParaRPr lang="fr-FR"/>
        </a:p>
      </dgm:t>
    </dgm:pt>
    <dgm:pt modelId="{A2020473-D11B-4EE4-97C6-C9F9A166BDD7}" type="sibTrans" cxnId="{A70532FF-911C-434A-BC13-797ED009AB4C}">
      <dgm:prSet/>
      <dgm:spPr/>
      <dgm:t>
        <a:bodyPr/>
        <a:lstStyle/>
        <a:p>
          <a:endParaRPr lang="fr-FR"/>
        </a:p>
      </dgm:t>
    </dgm:pt>
    <dgm:pt modelId="{18033FBC-E408-4920-95BC-F5D64534BE56}">
      <dgm:prSet phldrT="[Texte]"/>
      <dgm:spPr/>
      <dgm:t>
        <a:bodyPr anchor="ctr" anchorCtr="0"/>
        <a:lstStyle/>
        <a:p>
          <a:r>
            <a:rPr lang="fr-FR" dirty="0" smtClean="0"/>
            <a:t>Message</a:t>
          </a:r>
          <a:endParaRPr lang="fr-FR" dirty="0"/>
        </a:p>
      </dgm:t>
    </dgm:pt>
    <dgm:pt modelId="{ED1105F7-B318-45E1-B132-582EB651410C}" type="parTrans" cxnId="{EE178556-2636-4131-BC9E-1981ED902B74}">
      <dgm:prSet/>
      <dgm:spPr/>
      <dgm:t>
        <a:bodyPr/>
        <a:lstStyle/>
        <a:p>
          <a:endParaRPr lang="fr-FR"/>
        </a:p>
      </dgm:t>
    </dgm:pt>
    <dgm:pt modelId="{CBEB838E-7741-40F1-B797-CDC8B3F0AF3A}" type="sibTrans" cxnId="{EE178556-2636-4131-BC9E-1981ED902B74}">
      <dgm:prSet/>
      <dgm:spPr/>
      <dgm:t>
        <a:bodyPr/>
        <a:lstStyle/>
        <a:p>
          <a:endParaRPr lang="fr-FR"/>
        </a:p>
      </dgm:t>
    </dgm:pt>
    <dgm:pt modelId="{99411255-DFD2-43CA-A8FE-0D17F2E340B5}" type="pres">
      <dgm:prSet presAssocID="{7D20D4D0-2426-45E4-B1D3-E434310319DA}" presName="CompostProcess" presStyleCnt="0">
        <dgm:presLayoutVars>
          <dgm:dir/>
          <dgm:resizeHandles val="exact"/>
        </dgm:presLayoutVars>
      </dgm:prSet>
      <dgm:spPr/>
    </dgm:pt>
    <dgm:pt modelId="{0182B56B-BFB7-49AD-A307-5488D2C4CFB4}" type="pres">
      <dgm:prSet presAssocID="{7D20D4D0-2426-45E4-B1D3-E434310319DA}" presName="arrow" presStyleLbl="bgShp" presStyleIdx="0" presStyleCnt="1"/>
      <dgm:spPr/>
    </dgm:pt>
    <dgm:pt modelId="{E8197AC6-5C05-4CE8-9863-3CFBE44B0489}" type="pres">
      <dgm:prSet presAssocID="{7D20D4D0-2426-45E4-B1D3-E434310319DA}" presName="linearProcess" presStyleCnt="0"/>
      <dgm:spPr/>
    </dgm:pt>
    <dgm:pt modelId="{D90AF431-6232-46A0-BDFD-1C5691A3FD86}" type="pres">
      <dgm:prSet presAssocID="{03C1C82B-4B85-47B6-B715-44C92DBDF02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09A06A-6695-45B0-9A65-EA25FB0F400C}" type="pres">
      <dgm:prSet presAssocID="{F2C45FB1-59F6-490B-99FD-892047355851}" presName="sibTrans" presStyleCnt="0"/>
      <dgm:spPr/>
    </dgm:pt>
    <dgm:pt modelId="{976AE40C-04B3-4F59-A7B4-3B818089B050}" type="pres">
      <dgm:prSet presAssocID="{C1720489-D5A3-42F0-99D5-AF897DC240B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8711E47-CEF8-4B21-86FA-046F89D0EE8F}" type="pres">
      <dgm:prSet presAssocID="{A2020473-D11B-4EE4-97C6-C9F9A166BDD7}" presName="sibTrans" presStyleCnt="0"/>
      <dgm:spPr/>
    </dgm:pt>
    <dgm:pt modelId="{4DA5E877-FB53-49B6-AF8B-48D264928544}" type="pres">
      <dgm:prSet presAssocID="{18033FBC-E408-4920-95BC-F5D64534BE5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E178556-2636-4131-BC9E-1981ED902B74}" srcId="{7D20D4D0-2426-45E4-B1D3-E434310319DA}" destId="{18033FBC-E408-4920-95BC-F5D64534BE56}" srcOrd="2" destOrd="0" parTransId="{ED1105F7-B318-45E1-B132-582EB651410C}" sibTransId="{CBEB838E-7741-40F1-B797-CDC8B3F0AF3A}"/>
    <dgm:cxn modelId="{CA90CAF3-6D3D-4A1C-B6A6-39E6752CC2BB}" type="presOf" srcId="{7D20D4D0-2426-45E4-B1D3-E434310319DA}" destId="{99411255-DFD2-43CA-A8FE-0D17F2E340B5}" srcOrd="0" destOrd="0" presId="urn:microsoft.com/office/officeart/2005/8/layout/hProcess9"/>
    <dgm:cxn modelId="{148C9EAA-2EED-4DCC-B147-1AED32A1B789}" srcId="{7D20D4D0-2426-45E4-B1D3-E434310319DA}" destId="{03C1C82B-4B85-47B6-B715-44C92DBDF02F}" srcOrd="0" destOrd="0" parTransId="{201EBBF1-6385-4F03-A37B-02867BDDAE6A}" sibTransId="{F2C45FB1-59F6-490B-99FD-892047355851}"/>
    <dgm:cxn modelId="{65D0B21C-9060-4301-9B50-6CA85EC9F04A}" type="presOf" srcId="{03C1C82B-4B85-47B6-B715-44C92DBDF02F}" destId="{D90AF431-6232-46A0-BDFD-1C5691A3FD86}" srcOrd="0" destOrd="0" presId="urn:microsoft.com/office/officeart/2005/8/layout/hProcess9"/>
    <dgm:cxn modelId="{B8CA9B3C-5180-4981-BEE9-3337261CE73E}" type="presOf" srcId="{C1720489-D5A3-42F0-99D5-AF897DC240B2}" destId="{976AE40C-04B3-4F59-A7B4-3B818089B050}" srcOrd="0" destOrd="0" presId="urn:microsoft.com/office/officeart/2005/8/layout/hProcess9"/>
    <dgm:cxn modelId="{A70532FF-911C-434A-BC13-797ED009AB4C}" srcId="{7D20D4D0-2426-45E4-B1D3-E434310319DA}" destId="{C1720489-D5A3-42F0-99D5-AF897DC240B2}" srcOrd="1" destOrd="0" parTransId="{9EEA5C6F-36A7-4AD4-BB2A-542343E8950B}" sibTransId="{A2020473-D11B-4EE4-97C6-C9F9A166BDD7}"/>
    <dgm:cxn modelId="{BED9A883-55B4-4921-8D7D-2989F34BD4CF}" type="presOf" srcId="{18033FBC-E408-4920-95BC-F5D64534BE56}" destId="{4DA5E877-FB53-49B6-AF8B-48D264928544}" srcOrd="0" destOrd="0" presId="urn:microsoft.com/office/officeart/2005/8/layout/hProcess9"/>
    <dgm:cxn modelId="{350A3871-D1B5-4748-8E81-2C274BC8DDDA}" type="presParOf" srcId="{99411255-DFD2-43CA-A8FE-0D17F2E340B5}" destId="{0182B56B-BFB7-49AD-A307-5488D2C4CFB4}" srcOrd="0" destOrd="0" presId="urn:microsoft.com/office/officeart/2005/8/layout/hProcess9"/>
    <dgm:cxn modelId="{E531401D-245C-4D6A-907E-406DF493C705}" type="presParOf" srcId="{99411255-DFD2-43CA-A8FE-0D17F2E340B5}" destId="{E8197AC6-5C05-4CE8-9863-3CFBE44B0489}" srcOrd="1" destOrd="0" presId="urn:microsoft.com/office/officeart/2005/8/layout/hProcess9"/>
    <dgm:cxn modelId="{C2797A3C-8CD2-4D93-85A8-E122C244D6F5}" type="presParOf" srcId="{E8197AC6-5C05-4CE8-9863-3CFBE44B0489}" destId="{D90AF431-6232-46A0-BDFD-1C5691A3FD86}" srcOrd="0" destOrd="0" presId="urn:microsoft.com/office/officeart/2005/8/layout/hProcess9"/>
    <dgm:cxn modelId="{62E21D22-22F9-4880-944B-7F99C14E22D6}" type="presParOf" srcId="{E8197AC6-5C05-4CE8-9863-3CFBE44B0489}" destId="{7F09A06A-6695-45B0-9A65-EA25FB0F400C}" srcOrd="1" destOrd="0" presId="urn:microsoft.com/office/officeart/2005/8/layout/hProcess9"/>
    <dgm:cxn modelId="{D8E46138-D58F-4BD2-A1C9-B1CC304C2909}" type="presParOf" srcId="{E8197AC6-5C05-4CE8-9863-3CFBE44B0489}" destId="{976AE40C-04B3-4F59-A7B4-3B818089B050}" srcOrd="2" destOrd="0" presId="urn:microsoft.com/office/officeart/2005/8/layout/hProcess9"/>
    <dgm:cxn modelId="{516C751B-7444-4892-BD5E-E4095541B9F9}" type="presParOf" srcId="{E8197AC6-5C05-4CE8-9863-3CFBE44B0489}" destId="{C8711E47-CEF8-4B21-86FA-046F89D0EE8F}" srcOrd="3" destOrd="0" presId="urn:microsoft.com/office/officeart/2005/8/layout/hProcess9"/>
    <dgm:cxn modelId="{5B9A4E3B-518F-44C3-B63A-751D0D915623}" type="presParOf" srcId="{E8197AC6-5C05-4CE8-9863-3CFBE44B0489}" destId="{4DA5E877-FB53-49B6-AF8B-48D264928544}" srcOrd="4" destOrd="0" presId="urn:microsoft.com/office/officeart/2005/8/layout/hProcess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9DF9-2D3B-4126-AD1C-A40999B32FF4}" type="datetimeFigureOut">
              <a:rPr lang="fr-FR" smtClean="0"/>
              <a:t>08/10/2008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969-CF0D-42D0-A393-62413A54B1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9DF9-2D3B-4126-AD1C-A40999B32FF4}" type="datetimeFigureOut">
              <a:rPr lang="fr-FR" smtClean="0"/>
              <a:t>08/10/2008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969-CF0D-42D0-A393-62413A54B1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9DF9-2D3B-4126-AD1C-A40999B32FF4}" type="datetimeFigureOut">
              <a:rPr lang="fr-FR" smtClean="0"/>
              <a:t>08/10/2008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969-CF0D-42D0-A393-62413A54B1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9DF9-2D3B-4126-AD1C-A40999B32FF4}" type="datetimeFigureOut">
              <a:rPr lang="fr-FR" smtClean="0"/>
              <a:t>08/10/2008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969-CF0D-42D0-A393-62413A54B1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9DF9-2D3B-4126-AD1C-A40999B32FF4}" type="datetimeFigureOut">
              <a:rPr lang="fr-FR" smtClean="0"/>
              <a:t>08/10/2008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969-CF0D-42D0-A393-62413A54B1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9DF9-2D3B-4126-AD1C-A40999B32FF4}" type="datetimeFigureOut">
              <a:rPr lang="fr-FR" smtClean="0"/>
              <a:t>08/10/2008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969-CF0D-42D0-A393-62413A54B1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9DF9-2D3B-4126-AD1C-A40999B32FF4}" type="datetimeFigureOut">
              <a:rPr lang="fr-FR" smtClean="0"/>
              <a:t>08/10/2008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969-CF0D-42D0-A393-62413A54B1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9DF9-2D3B-4126-AD1C-A40999B32FF4}" type="datetimeFigureOut">
              <a:rPr lang="fr-FR" smtClean="0"/>
              <a:t>08/10/2008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969-CF0D-42D0-A393-62413A54B1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9DF9-2D3B-4126-AD1C-A40999B32FF4}" type="datetimeFigureOut">
              <a:rPr lang="fr-FR" smtClean="0"/>
              <a:t>08/10/2008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969-CF0D-42D0-A393-62413A54B1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9DF9-2D3B-4126-AD1C-A40999B32FF4}" type="datetimeFigureOut">
              <a:rPr lang="fr-FR" smtClean="0"/>
              <a:t>08/10/2008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969-CF0D-42D0-A393-62413A54B1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9DF9-2D3B-4126-AD1C-A40999B32FF4}" type="datetimeFigureOut">
              <a:rPr lang="fr-FR" smtClean="0"/>
              <a:t>08/10/2008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969-CF0D-42D0-A393-62413A54B1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A9DF9-2D3B-4126-AD1C-A40999B32FF4}" type="datetimeFigureOut">
              <a:rPr lang="fr-FR" smtClean="0"/>
              <a:t>08/10/2008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96969-CF0D-42D0-A393-62413A54B1E8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/>
        </p:nvGraphicFramePr>
        <p:xfrm>
          <a:off x="1524000" y="215108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9144000" cy="1643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857224" y="0"/>
            <a:ext cx="7772400" cy="1470025"/>
          </a:xfrm>
        </p:spPr>
        <p:txBody>
          <a:bodyPr/>
          <a:lstStyle/>
          <a:p>
            <a:r>
              <a:rPr lang="fr-FR" dirty="0" smtClean="0"/>
              <a:t>Une présentation, 3 actions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</TotalTime>
  <Words>8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Une présentation, 3 actions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 présentation, 3 compasants</dc:title>
  <dc:creator> </dc:creator>
  <cp:lastModifiedBy> </cp:lastModifiedBy>
  <cp:revision>2</cp:revision>
  <dcterms:created xsi:type="dcterms:W3CDTF">2008-10-08T11:25:46Z</dcterms:created>
  <dcterms:modified xsi:type="dcterms:W3CDTF">2008-10-08T11:41:29Z</dcterms:modified>
</cp:coreProperties>
</file>