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blipFill dpi="0" rotWithShape="1">
          <a:blip r:embed="rId2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14282" y="357166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2357430"/>
            <a:ext cx="6400800" cy="1752600"/>
          </a:xfrm>
        </p:spPr>
        <p:txBody>
          <a:bodyPr/>
          <a:lstStyle>
            <a:lvl1pPr marL="0" indent="0" algn="ctr">
              <a:buNone/>
              <a:defRPr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4/25/2010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onlydoo</dc:creator>
  <cp:lastModifiedBy>onlydoo</cp:lastModifiedBy>
  <cp:revision>3</cp:revision>
  <dcterms:created xsi:type="dcterms:W3CDTF">2010-04-25T16:34:37Z</dcterms:created>
  <dcterms:modified xsi:type="dcterms:W3CDTF">2010-04-25T16:55:14Z</dcterms:modified>
</cp:coreProperties>
</file>