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26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blipFill dpi="0" rotWithShape="1">
          <a:blip r:embed="rId2" cstate="print">
            <a:lum/>
          </a:blip>
          <a:srcRect/>
          <a:stretch>
            <a:fillRect l="-46000" r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>
            <a:lvl1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 rot="602721"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691680" y="1600200"/>
            <a:ext cx="6995120" cy="4525963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19671" y="4406900"/>
            <a:ext cx="687504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19671" y="2906713"/>
            <a:ext cx="687504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19672" y="1600200"/>
            <a:ext cx="706712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619672" y="6356350"/>
            <a:ext cx="9711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4184D-A2D9-4606-B3D1-08A4E69B6C66}" type="datetimeFigureOut">
              <a:rPr lang="fr-FR" smtClean="0"/>
              <a:t>27/08/2012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AF246-E49D-484F-83A3-C0685F29D870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 descr="Amazonia-plan.jpg"/>
          <p:cNvPicPr>
            <a:picLocks noChangeAspect="1"/>
          </p:cNvPicPr>
          <p:nvPr userDrawn="1"/>
        </p:nvPicPr>
        <p:blipFill>
          <a:blip r:embed="rId13" cstate="print"/>
          <a:srcRect r="83075" b="534"/>
          <a:stretch>
            <a:fillRect/>
          </a:stretch>
        </p:blipFill>
        <p:spPr>
          <a:xfrm>
            <a:off x="0" y="0"/>
            <a:ext cx="1547664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2400" cy="1152128"/>
          </a:xfrm>
        </p:spPr>
        <p:txBody>
          <a:bodyPr/>
          <a:lstStyle/>
          <a:p>
            <a:r>
              <a:rPr lang="fr-FR" dirty="0" smtClean="0"/>
              <a:t>ONLYDOO Présentation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Arrière plan pour votre présentation Powerpoint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8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ONLYDOO Présentation</vt:lpstr>
      <vt:lpstr>Diapositive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 </dc:creator>
  <cp:lastModifiedBy> </cp:lastModifiedBy>
  <cp:revision>2</cp:revision>
  <dcterms:created xsi:type="dcterms:W3CDTF">2012-08-27T13:05:52Z</dcterms:created>
  <dcterms:modified xsi:type="dcterms:W3CDTF">2012-08-27T13:21:35Z</dcterms:modified>
</cp:coreProperties>
</file>