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45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0" d="100"/>
          <a:sy n="50" d="100"/>
        </p:scale>
        <p:origin x="-222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4D144-3513-41A4-BEDF-FF00E9861174}" type="datetimeFigureOut">
              <a:rPr lang="fr-FR" smtClean="0"/>
              <a:pPr/>
              <a:t>03/07/2010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7D4C31-DD5A-47FB-B001-182B1E4749B4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 cstate="print">
            <a:lum bright="-53000" contrast="-26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772400" cy="1470025"/>
          </a:xfrm>
          <a:gradFill flip="none" rotWithShape="1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5400000" scaled="0"/>
            <a:tileRect r="-100000" b="-100000"/>
          </a:gradFill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7/3/2010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7/3/2010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‹N°›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</TotalTime>
  <Words>0</Words>
  <Application>Microsoft Office PowerPoint</Application>
  <PresentationFormat>Affichage à l'écran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Diapositive 1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onlydoo</dc:creator>
  <cp:lastModifiedBy>onlydoo</cp:lastModifiedBy>
  <cp:revision>3</cp:revision>
  <dcterms:created xsi:type="dcterms:W3CDTF">2010-05-07T17:17:03Z</dcterms:created>
  <dcterms:modified xsi:type="dcterms:W3CDTF">2010-07-03T15:19:23Z</dcterms:modified>
</cp:coreProperties>
</file>