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7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0" d="100"/>
          <a:sy n="50" d="100"/>
        </p:scale>
        <p:origin x="-2220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F4D144-3513-41A4-BEDF-FF00E9861174}" type="datetimeFigureOut">
              <a:rPr lang="fr-FR" smtClean="0"/>
              <a:t>07/05/2010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7D4C31-DD5A-47FB-B001-182B1E4749B4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Pr>
        <a:blipFill dpi="0" rotWithShape="1"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-64000" contrast="16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42910" y="642918"/>
            <a:ext cx="7772400" cy="1470025"/>
          </a:xfr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  <a:tileRect r="-100000" b="-100000"/>
          </a:gradFill>
        </p:spPr>
        <p:txBody>
          <a:bodyPr/>
          <a:lstStyle/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C9B81F-C347-4BEF-BFDF-29C42F48304A}" type="datetimeFigureOut">
              <a:rPr lang="en-US" smtClean="0"/>
              <a:pPr/>
              <a:t>5/7/2010</a:t>
            </a:fld>
            <a:endParaRPr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 eaLnBrk="1" latinLnBrk="0" hangingPunct="1"/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Civil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</TotalTime>
  <Words>0</Words>
  <Application>Microsoft Office PowerPoint</Application>
  <PresentationFormat>Affichage à l'écran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Thème Office</vt:lpstr>
      <vt:lpstr>Diapositive 1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onlydoo</dc:creator>
  <cp:lastModifiedBy>onlydoo</cp:lastModifiedBy>
  <cp:revision>2</cp:revision>
  <dcterms:created xsi:type="dcterms:W3CDTF">2010-05-07T17:17:03Z</dcterms:created>
  <dcterms:modified xsi:type="dcterms:W3CDTF">2010-05-07T17:28:29Z</dcterms:modified>
</cp:coreProperties>
</file>